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301" r:id="rId3"/>
    <p:sldId id="256" r:id="rId4"/>
    <p:sldId id="257" r:id="rId5"/>
    <p:sldId id="258" r:id="rId6"/>
    <p:sldId id="259" r:id="rId7"/>
    <p:sldId id="261" r:id="rId8"/>
    <p:sldId id="262" r:id="rId9"/>
    <p:sldId id="260" r:id="rId10"/>
    <p:sldId id="263" r:id="rId11"/>
    <p:sldId id="264" r:id="rId12"/>
    <p:sldId id="265" r:id="rId13"/>
    <p:sldId id="279" r:id="rId14"/>
    <p:sldId id="267" r:id="rId15"/>
    <p:sldId id="266" r:id="rId16"/>
    <p:sldId id="268" r:id="rId17"/>
    <p:sldId id="270" r:id="rId18"/>
    <p:sldId id="271" r:id="rId19"/>
    <p:sldId id="272" r:id="rId20"/>
    <p:sldId id="281" r:id="rId21"/>
    <p:sldId id="273" r:id="rId22"/>
    <p:sldId id="275" r:id="rId23"/>
    <p:sldId id="276" r:id="rId24"/>
    <p:sldId id="269" r:id="rId25"/>
    <p:sldId id="278" r:id="rId26"/>
    <p:sldId id="274" r:id="rId27"/>
    <p:sldId id="282" r:id="rId28"/>
    <p:sldId id="283" r:id="rId29"/>
    <p:sldId id="284" r:id="rId30"/>
    <p:sldId id="285" r:id="rId31"/>
    <p:sldId id="286" r:id="rId32"/>
    <p:sldId id="289" r:id="rId33"/>
    <p:sldId id="290" r:id="rId34"/>
    <p:sldId id="291" r:id="rId35"/>
    <p:sldId id="292" r:id="rId36"/>
    <p:sldId id="293" r:id="rId37"/>
    <p:sldId id="294" r:id="rId38"/>
    <p:sldId id="296" r:id="rId39"/>
    <p:sldId id="298" r:id="rId40"/>
    <p:sldId id="299" r:id="rId41"/>
    <p:sldId id="295" r:id="rId42"/>
    <p:sldId id="297" r:id="rId43"/>
    <p:sldId id="302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333" userDrawn="1">
          <p15:clr>
            <a:srgbClr val="A4A3A4"/>
          </p15:clr>
        </p15:guide>
        <p15:guide id="4" pos="347" userDrawn="1">
          <p15:clr>
            <a:srgbClr val="A4A3A4"/>
          </p15:clr>
        </p15:guide>
        <p15:guide id="5" orient="horz" pos="300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7" orient="horz" pos="3090" userDrawn="1">
          <p15:clr>
            <a:srgbClr val="A4A3A4"/>
          </p15:clr>
        </p15:guide>
        <p15:guide id="8" orient="horz" pos="1230" userDrawn="1">
          <p15:clr>
            <a:srgbClr val="A4A3A4"/>
          </p15:clr>
        </p15:guide>
        <p15:guide id="9" pos="2094" userDrawn="1">
          <p15:clr>
            <a:srgbClr val="A4A3A4"/>
          </p15:clr>
        </p15:guide>
        <p15:guide id="10" pos="55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8FEB"/>
    <a:srgbClr val="008AE2"/>
    <a:srgbClr val="070B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73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22" y="66"/>
      </p:cViewPr>
      <p:guideLst>
        <p:guide orient="horz" pos="2160"/>
        <p:guide pos="3840"/>
        <p:guide pos="7333"/>
        <p:guide pos="347"/>
        <p:guide orient="horz" pos="300"/>
        <p:guide orient="horz" pos="4020"/>
        <p:guide orient="horz" pos="3090"/>
        <p:guide orient="horz" pos="1230"/>
        <p:guide pos="2094"/>
        <p:guide pos="558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T1</c:v>
                </c:pt>
              </c:strCache>
            </c:strRef>
          </c:tx>
          <c:spPr>
            <a:gradFill>
              <a:gsLst>
                <a:gs pos="0">
                  <a:srgbClr val="048FEB"/>
                </a:gs>
                <a:gs pos="100000">
                  <a:srgbClr val="048FEB">
                    <a:alpha val="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127000" sx="102000" sy="102000" algn="ctr" rotWithShape="0">
                <a:srgbClr val="008AE2">
                  <a:alpha val="40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008AE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F9D-49DF-85E7-A9B97C9E8E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T2</c:v>
                </c:pt>
              </c:strCache>
            </c:strRef>
          </c:tx>
          <c:spPr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F9D-49DF-85E7-A9B97C9E8E4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20"/>
        <c:overlap val="-35"/>
        <c:axId val="-974025136"/>
        <c:axId val="-974031120"/>
      </c:barChart>
      <c:catAx>
        <c:axId val="-974025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rgbClr val="008AE2"/>
                </a:solidFill>
                <a:latin typeface="+mj-ea"/>
                <a:ea typeface="+mj-ea"/>
                <a:cs typeface="+mn-cs"/>
              </a:defRPr>
            </a:pPr>
            <a:endParaRPr lang="zh-CN"/>
          </a:p>
        </c:txPr>
        <c:crossAx val="-974031120"/>
        <c:crosses val="autoZero"/>
        <c:auto val="1"/>
        <c:lblAlgn val="ctr"/>
        <c:lblOffset val="100"/>
        <c:noMultiLvlLbl val="0"/>
      </c:catAx>
      <c:valAx>
        <c:axId val="-9740311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974025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T1</c:v>
                </c:pt>
              </c:strCache>
            </c:strRef>
          </c:tx>
          <c:spPr>
            <a:ln w="31750" cap="rnd">
              <a:solidFill>
                <a:srgbClr val="008AE2"/>
              </a:solidFill>
              <a:round/>
            </a:ln>
            <a:effectLst/>
          </c:spPr>
          <c:marker>
            <c:symbol val="none"/>
          </c:marker>
          <c:dPt>
            <c:idx val="3"/>
            <c:marker>
              <c:symbol val="none"/>
            </c:marker>
            <c:bubble3D val="0"/>
            <c:spPr>
              <a:ln w="31750" cap="rnd">
                <a:solidFill>
                  <a:srgbClr val="008AE2"/>
                </a:solidFill>
                <a:round/>
              </a:ln>
              <a:effectLst>
                <a:outerShdw blurRad="127000" sx="101000" sy="101000" algn="ctr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F6C-4B29-AFC9-9279BB22D4C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j-ea"/>
                    <a:ea typeface="+mj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1.5</c:v>
                </c:pt>
                <c:pt idx="1">
                  <c:v>3</c:v>
                </c:pt>
                <c:pt idx="2">
                  <c:v>2</c:v>
                </c:pt>
                <c:pt idx="3">
                  <c:v>3.5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FF6C-4B29-AFC9-9279BB22D4C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974008272"/>
        <c:axId val="-974034384"/>
      </c:lineChart>
      <c:catAx>
        <c:axId val="-974008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0" cap="flat" cmpd="sng" algn="ctr">
            <a:gradFill>
              <a:gsLst>
                <a:gs pos="0">
                  <a:srgbClr val="008AE2">
                    <a:alpha val="0"/>
                  </a:srgbClr>
                </a:gs>
                <a:gs pos="100000">
                  <a:srgbClr val="008AE2"/>
                </a:gs>
              </a:gsLst>
              <a:lin ang="0" scaled="0"/>
            </a:gra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pPr>
            <a:endParaRPr lang="zh-CN"/>
          </a:p>
        </c:txPr>
        <c:crossAx val="-974034384"/>
        <c:crosses val="autoZero"/>
        <c:auto val="1"/>
        <c:lblAlgn val="ctr"/>
        <c:lblOffset val="100"/>
        <c:noMultiLvlLbl val="0"/>
      </c:catAx>
      <c:valAx>
        <c:axId val="-9740343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974008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bg1"/>
          </a:solidFill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date</c:v>
                </c:pt>
              </c:strCache>
            </c:strRef>
          </c:tx>
          <c:spPr>
            <a:ln w="31750">
              <a:solidFill>
                <a:srgbClr val="048FEB"/>
              </a:solidFill>
            </a:ln>
            <a:effectLst>
              <a:outerShdw blurRad="127000" sx="101000" sy="101000" algn="ctr" rotWithShape="0">
                <a:srgbClr val="008AE2">
                  <a:alpha val="40000"/>
                </a:srgbClr>
              </a:outerShdw>
            </a:effectLst>
          </c:spPr>
          <c:dPt>
            <c:idx val="0"/>
            <c:bubble3D val="0"/>
            <c:spPr>
              <a:solidFill>
                <a:srgbClr val="008AE2"/>
              </a:solidFill>
              <a:ln w="31750">
                <a:solidFill>
                  <a:srgbClr val="048FEB"/>
                </a:solidFill>
              </a:ln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193-4163-BC22-40E7E7B9DCCA}"/>
              </c:ext>
            </c:extLst>
          </c:dPt>
          <c:dPt>
            <c:idx val="1"/>
            <c:bubble3D val="0"/>
            <c:spPr>
              <a:noFill/>
              <a:ln w="31750">
                <a:solidFill>
                  <a:srgbClr val="048FEB"/>
                </a:solidFill>
              </a:ln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D193-4163-BC22-40E7E7B9DCCA}"/>
              </c:ext>
            </c:extLst>
          </c:dPt>
          <c:cat>
            <c:strRef>
              <c:f>Sheet1!$A$2:$A$3</c:f>
              <c:strCache>
                <c:ptCount val="2"/>
                <c:pt idx="0">
                  <c:v>占比</c:v>
                </c:pt>
                <c:pt idx="1">
                  <c:v>自动计算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0.65</c:v>
                </c:pt>
                <c:pt idx="1">
                  <c:v>0.35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193-4163-BC22-40E7E7B9DC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date</c:v>
                </c:pt>
              </c:strCache>
            </c:strRef>
          </c:tx>
          <c:spPr>
            <a:ln w="31750">
              <a:solidFill>
                <a:srgbClr val="048FEB"/>
              </a:solidFill>
            </a:ln>
            <a:effectLst>
              <a:outerShdw blurRad="127000" sx="101000" sy="101000" algn="ctr" rotWithShape="0">
                <a:schemeClr val="bg1">
                  <a:alpha val="40000"/>
                </a:schemeClr>
              </a:outerShdw>
            </a:effectLst>
          </c:spPr>
          <c:dPt>
            <c:idx val="0"/>
            <c:bubble3D val="0"/>
            <c:spPr>
              <a:solidFill>
                <a:schemeClr val="bg1"/>
              </a:solidFill>
              <a:ln w="31750">
                <a:solidFill>
                  <a:schemeClr val="bg1"/>
                </a:solidFill>
              </a:ln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193-4163-BC22-40E7E7B9DCCA}"/>
              </c:ext>
            </c:extLst>
          </c:dPt>
          <c:dPt>
            <c:idx val="1"/>
            <c:bubble3D val="0"/>
            <c:spPr>
              <a:noFill/>
              <a:ln w="31750">
                <a:solidFill>
                  <a:schemeClr val="bg1"/>
                </a:solidFill>
              </a:ln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D193-4163-BC22-40E7E7B9DCCA}"/>
              </c:ext>
            </c:extLst>
          </c:dPt>
          <c:cat>
            <c:strRef>
              <c:f>Sheet1!$A$2:$A$3</c:f>
              <c:strCache>
                <c:ptCount val="2"/>
                <c:pt idx="0">
                  <c:v>占比</c:v>
                </c:pt>
                <c:pt idx="1">
                  <c:v>自动计算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0.25</c:v>
                </c:pt>
                <c:pt idx="1">
                  <c:v>0.75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193-4163-BC22-40E7E7B9DC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date</c:v>
                </c:pt>
              </c:strCache>
            </c:strRef>
          </c:tx>
          <c:spPr>
            <a:ln w="31750">
              <a:solidFill>
                <a:schemeClr val="bg1"/>
              </a:solidFill>
            </a:ln>
            <a:effectLst>
              <a:outerShdw blurRad="127000" sx="101000" sy="101000" algn="ctr" rotWithShape="0">
                <a:srgbClr val="008AE2">
                  <a:alpha val="40000"/>
                </a:srgbClr>
              </a:outerShdw>
            </a:effectLst>
          </c:spPr>
          <c:dPt>
            <c:idx val="0"/>
            <c:bubble3D val="0"/>
            <c:spPr>
              <a:solidFill>
                <a:schemeClr val="bg1"/>
              </a:solidFill>
              <a:ln w="31750">
                <a:solidFill>
                  <a:schemeClr val="bg1"/>
                </a:solidFill>
              </a:ln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193-4163-BC22-40E7E7B9DCCA}"/>
              </c:ext>
            </c:extLst>
          </c:dPt>
          <c:dPt>
            <c:idx val="1"/>
            <c:bubble3D val="0"/>
            <c:spPr>
              <a:noFill/>
              <a:ln w="31750">
                <a:solidFill>
                  <a:schemeClr val="bg1"/>
                </a:solidFill>
              </a:ln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D193-4163-BC22-40E7E7B9DCCA}"/>
              </c:ext>
            </c:extLst>
          </c:dPt>
          <c:cat>
            <c:strRef>
              <c:f>Sheet1!$A$2:$A$3</c:f>
              <c:strCache>
                <c:ptCount val="2"/>
                <c:pt idx="0">
                  <c:v>占比</c:v>
                </c:pt>
                <c:pt idx="1">
                  <c:v>自动计算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</c:v>
                </c:pt>
                <c:pt idx="1">
                  <c:v>0.6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193-4163-BC22-40E7E7B9DC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AB41AB6-A23A-4392-B87D-3C9522EF6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D9A838A3-6F1E-4909-A310-AB1BB2CB8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95D1DDD3-B669-49CC-A062-CEF876A9B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4E87-C238-4F89-801D-110EC045E2DF}" type="datetimeFigureOut">
              <a:rPr lang="zh-CN" altLang="en-US" smtClean="0"/>
              <a:t>2017/9/12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7F14F80-1AFF-4DED-9DD5-0ACD5E8C4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AF14BF9-67A8-40E7-81B4-D9D1AC633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0CED7-624A-4868-972C-CF8469947C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274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4089FDC-F71C-4720-B3B3-774479D0D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F50B761B-9BF2-416F-AE16-8817510299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A42D8BC8-8EE5-4994-90E0-97ED0ADB4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4E87-C238-4F89-801D-110EC045E2DF}" type="datetimeFigureOut">
              <a:rPr lang="zh-CN" altLang="en-US" smtClean="0"/>
              <a:t>2017/9/12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7EEEEE6-32D7-4DE2-A9DF-9F1BD2BA3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CC42726-73F4-43BA-9251-7B4C2AC55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0CED7-624A-4868-972C-CF8469947C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9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9B078E07-BE97-4B68-B99A-A337823C20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EA5B4C88-0607-4F08-85B2-23DD531F7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BB023A0-9B8D-4A4E-80D2-B04625F66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4E87-C238-4F89-801D-110EC045E2DF}" type="datetimeFigureOut">
              <a:rPr lang="zh-CN" altLang="en-US" smtClean="0"/>
              <a:t>2017/9/12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667FD80-E4E6-4839-A98A-288E308E2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7C65BE6-2E55-47B5-8597-9872D412C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0CED7-624A-4868-972C-CF8469947C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0514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F2E5EFD-97A9-4450-8E6A-D322092A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EC99185-46DD-4809-BFE3-9EDC92013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3A392FE-1A4C-498E-B77F-2BF11E69A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4E87-C238-4F89-801D-110EC045E2DF}" type="datetimeFigureOut">
              <a:rPr lang="zh-CN" altLang="en-US" smtClean="0"/>
              <a:t>2017/9/12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817A1B4-3CA8-4F6A-8A73-3C5278625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45DC7AA1-7ABF-4B4E-A758-C5CF12317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0CED7-624A-4868-972C-CF8469947C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86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C4E6C30-1688-4BDA-8839-21A697F01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605DE331-C1FA-44F6-B563-6A6A06057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C822ED7A-8BEE-4B58-9294-7D5AC0862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4E87-C238-4F89-801D-110EC045E2DF}" type="datetimeFigureOut">
              <a:rPr lang="zh-CN" altLang="en-US" smtClean="0"/>
              <a:t>2017/9/12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91FAF51-5522-42CB-BF4A-C4555EEEA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36C354DE-ED47-4E4C-813C-F17D166C3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0CED7-624A-4868-972C-CF8469947C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499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A2B5731-4263-49C9-9BF8-FDA9C98C0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0105DC8-D183-4335-A590-16E185860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B025768D-58FB-4F5B-A81B-B735856E1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A4FB169F-40F6-48BB-B541-EDF7A396F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4E87-C238-4F89-801D-110EC045E2DF}" type="datetimeFigureOut">
              <a:rPr lang="zh-CN" altLang="en-US" smtClean="0"/>
              <a:t>2017/9/12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2B2C9A79-A168-4618-B4BF-EE58A5AC9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BFB129A2-A6F0-4450-A551-A4C374A7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0CED7-624A-4868-972C-CF8469947C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578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20309A2-645E-4E8F-AF09-6963453EA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5249B66-6447-4784-A2BF-4264452A3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C273C098-727E-4D64-A67F-3099455F6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6FDB7997-4E30-482C-8890-74AA5F9F04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4C86E0C5-3444-43AC-A27E-72312402F6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D3E474CA-CF4A-4F7A-A7CE-C2C9D0B8C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4E87-C238-4F89-801D-110EC045E2DF}" type="datetimeFigureOut">
              <a:rPr lang="zh-CN" altLang="en-US" smtClean="0"/>
              <a:t>2017/9/12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4CE70121-59EE-49AC-9C07-689429006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DF3617C0-9846-4D2D-9D9F-AE9AF362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0CED7-624A-4868-972C-CF8469947C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953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664BB0A-AA65-4FC3-9240-6843C8495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C76E8560-1402-4AE8-8101-22993115F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4E87-C238-4F89-801D-110EC045E2DF}" type="datetimeFigureOut">
              <a:rPr lang="zh-CN" altLang="en-US" smtClean="0"/>
              <a:t>2017/9/12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D91C3E5D-F436-40F9-B154-12E6EFADD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C02F0525-C323-481D-AD33-CC2D0D49A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0CED7-624A-4868-972C-CF8469947C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176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6182954A-31C9-4F65-B084-F1506F74B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4E87-C238-4F89-801D-110EC045E2DF}" type="datetimeFigureOut">
              <a:rPr lang="zh-CN" altLang="en-US" smtClean="0"/>
              <a:t>2017/9/12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0736A08E-7B81-4103-97C5-227333E9F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AECD387A-3128-4F6A-92B2-C498A73A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0CED7-624A-4868-972C-CF8469947C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578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2E10A0B-96EE-467E-A0B4-0C762A10D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5533A3F-1CC2-4B75-BCCB-438039D9D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29036D12-B797-4726-A878-8077F085E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FAC343E9-637D-4884-90E9-27D30D790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4E87-C238-4F89-801D-110EC045E2DF}" type="datetimeFigureOut">
              <a:rPr lang="zh-CN" altLang="en-US" smtClean="0"/>
              <a:t>2017/9/12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0AA71841-6C71-42A1-92E2-83F530581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3002510D-6FA8-4067-BE3E-2AE0DE63B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0CED7-624A-4868-972C-CF8469947C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576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238FF8E-A6BB-4E0B-8020-58F7083EF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C774FCA8-6076-45F1-8D5E-58D8E46DEE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314454AB-9DCB-4778-A791-CDCFCA34F2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17DA10D3-5D73-44C1-8AC9-0FA43922C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4E87-C238-4F89-801D-110EC045E2DF}" type="datetimeFigureOut">
              <a:rPr lang="zh-CN" altLang="en-US" smtClean="0"/>
              <a:t>2017/9/12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348F463B-B9F3-4358-8AF1-CF04C4C46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320DA293-D6A2-4E69-8BA6-DA2080A2C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0CED7-624A-4868-972C-CF8469947C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072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A67594A9-35D7-4DCE-8CA1-A639FFC1B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FF7AFDA-3A46-4EAF-9141-7F7503809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AEB7E53A-449F-4A94-8CD4-7849B00E7F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D4E87-C238-4F89-801D-110EC045E2DF}" type="datetimeFigureOut">
              <a:rPr lang="zh-CN" altLang="en-US" smtClean="0"/>
              <a:t>2017/9/12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9980F9C3-EBDA-4BE4-9689-60AFC34B6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1BC12EA-40F7-4804-9249-A888C4A60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0CED7-624A-4868-972C-CF8469947C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17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1.jp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7.xml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1.jp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2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7.xml"/><Relationship Id="rId10" Type="http://schemas.openxmlformats.org/officeDocument/2006/relationships/tags" Target="../tags/tag22.xml"/><Relationship Id="rId4" Type="http://schemas.openxmlformats.org/officeDocument/2006/relationships/tags" Target="../tags/tag16.xml"/><Relationship Id="rId9" Type="http://schemas.openxmlformats.org/officeDocument/2006/relationships/tags" Target="../tags/tag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4" Type="http://schemas.openxmlformats.org/officeDocument/2006/relationships/image" Target="../media/image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4" Type="http://schemas.openxmlformats.org/officeDocument/2006/relationships/image" Target="../media/image1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4" Type="http://schemas.openxmlformats.org/officeDocument/2006/relationships/image" Target="../media/image1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19.jpeg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51pptmoban.com/" TargetMode="External"/><Relationship Id="rId2" Type="http://schemas.openxmlformats.org/officeDocument/2006/relationships/hyperlink" Target="http://tianqi.yanj.cn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microsoft.com/office/2007/relationships/hdphoto" Target="../media/hdphoto3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背景">
            <a:extLst>
              <a:ext uri="{FF2B5EF4-FFF2-40B4-BE49-F238E27FC236}">
                <a16:creationId xmlns:a16="http://schemas.microsoft.com/office/drawing/2014/main" xmlns="" id="{F12D96CF-98C6-4C32-9283-2DF327ED39A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1B03D1C4-327F-4DFB-BCAB-86E00BACD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F1C9E1C7-B6D2-4181-9D01-8EB18D88CB5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7" name="梯形 6">
            <a:extLst>
              <a:ext uri="{FF2B5EF4-FFF2-40B4-BE49-F238E27FC236}">
                <a16:creationId xmlns:a16="http://schemas.microsoft.com/office/drawing/2014/main" xmlns="" id="{2B6672A2-AA50-4D9E-ABEB-C932988D7525}"/>
              </a:ext>
            </a:extLst>
          </p:cNvPr>
          <p:cNvSpPr/>
          <p:nvPr/>
        </p:nvSpPr>
        <p:spPr>
          <a:xfrm>
            <a:off x="3009900" y="-1076861"/>
            <a:ext cx="6172200" cy="11658600"/>
          </a:xfrm>
          <a:prstGeom prst="trapezoid">
            <a:avLst>
              <a:gd name="adj" fmla="val 33199"/>
            </a:avLst>
          </a:prstGeom>
          <a:gradFill>
            <a:gsLst>
              <a:gs pos="29000">
                <a:srgbClr val="048FEB">
                  <a:alpha val="0"/>
                  <a:lumMod val="50000"/>
                  <a:lumOff val="50000"/>
                </a:srgbClr>
              </a:gs>
              <a:gs pos="100000">
                <a:srgbClr val="048FEB">
                  <a:alpha val="20000"/>
                  <a:lumMod val="100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A614EA5-B6A7-4546-8A7C-B6A2C9A74ED4}"/>
              </a:ext>
            </a:extLst>
          </p:cNvPr>
          <p:cNvSpPr txBox="1"/>
          <p:nvPr/>
        </p:nvSpPr>
        <p:spPr>
          <a:xfrm>
            <a:off x="2022597" y="2105561"/>
            <a:ext cx="2603256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600" dirty="0">
                <a:ln w="25400" cap="rnd">
                  <a:noFill/>
                </a:ln>
                <a:gradFill>
                  <a:gsLst>
                    <a:gs pos="0">
                      <a:schemeClr val="bg1"/>
                    </a:gs>
                    <a:gs pos="16536">
                      <a:srgbClr val="008AE2">
                        <a:lumMod val="80000"/>
                        <a:lumOff val="20000"/>
                      </a:srgbClr>
                    </a:gs>
                    <a:gs pos="84000">
                      <a:srgbClr val="008AE2">
                        <a:lumMod val="79000"/>
                        <a:lumOff val="21000"/>
                      </a:srgbClr>
                    </a:gs>
                    <a:gs pos="100000">
                      <a:schemeClr val="bg1"/>
                    </a:gs>
                    <a:gs pos="52000">
                      <a:srgbClr val="048FEB">
                        <a:lumMod val="70000"/>
                        <a:lumOff val="30000"/>
                      </a:srgbClr>
                    </a:gs>
                  </a:gsLst>
                  <a:lin ang="1800000" scaled="0"/>
                </a:gradFill>
                <a:effectLst>
                  <a:outerShdw blurRad="279400" dist="38100" dir="5400000" algn="t" rotWithShape="0">
                    <a:srgbClr val="048FEB">
                      <a:alpha val="40000"/>
                    </a:srgbClr>
                  </a:outerShdw>
                </a:effectLst>
                <a:latin typeface="+mn-ea"/>
              </a:rPr>
              <a:t>蓝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2ACF9C92-3389-452E-9D0C-AF2AF25800B5}"/>
              </a:ext>
            </a:extLst>
          </p:cNvPr>
          <p:cNvSpPr txBox="1"/>
          <p:nvPr/>
        </p:nvSpPr>
        <p:spPr>
          <a:xfrm>
            <a:off x="4972050" y="3075057"/>
            <a:ext cx="22479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ln w="25400" cap="rnd">
                  <a:noFill/>
                </a:ln>
                <a:solidFill>
                  <a:schemeClr val="bg1"/>
                </a:solidFill>
                <a:effectLst>
                  <a:outerShdw blurRad="279400" dist="38100" dir="5400000" algn="t" rotWithShape="0">
                    <a:srgbClr val="048FEB">
                      <a:alpha val="40000"/>
                    </a:srgbClr>
                  </a:outerShdw>
                </a:effectLst>
                <a:latin typeface="+mn-ea"/>
              </a:rPr>
              <a:t>light</a:t>
            </a:r>
            <a:endParaRPr lang="zh-CN" altLang="en-US" sz="3600" dirty="0">
              <a:ln w="25400" cap="rnd">
                <a:noFill/>
              </a:ln>
              <a:solidFill>
                <a:schemeClr val="bg1"/>
              </a:solidFill>
              <a:effectLst>
                <a:outerShdw blurRad="279400" dist="38100" dir="5400000" algn="t" rotWithShape="0">
                  <a:srgbClr val="048FEB">
                    <a:alpha val="40000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B9C48D72-E463-401F-AC7C-2785BB132EFE}"/>
              </a:ext>
            </a:extLst>
          </p:cNvPr>
          <p:cNvSpPr txBox="1"/>
          <p:nvPr/>
        </p:nvSpPr>
        <p:spPr>
          <a:xfrm>
            <a:off x="7566147" y="2105561"/>
            <a:ext cx="2603256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600" dirty="0">
                <a:ln w="25400" cap="rnd">
                  <a:noFill/>
                </a:ln>
                <a:gradFill>
                  <a:gsLst>
                    <a:gs pos="0">
                      <a:schemeClr val="bg1"/>
                    </a:gs>
                    <a:gs pos="16536">
                      <a:srgbClr val="008AE2">
                        <a:lumMod val="80000"/>
                        <a:lumOff val="20000"/>
                      </a:srgbClr>
                    </a:gs>
                    <a:gs pos="84000">
                      <a:srgbClr val="008AE2">
                        <a:lumMod val="79000"/>
                        <a:lumOff val="21000"/>
                      </a:srgbClr>
                    </a:gs>
                    <a:gs pos="100000">
                      <a:schemeClr val="bg1"/>
                    </a:gs>
                    <a:gs pos="52000">
                      <a:srgbClr val="048FEB">
                        <a:lumMod val="70000"/>
                        <a:lumOff val="30000"/>
                      </a:srgbClr>
                    </a:gs>
                  </a:gsLst>
                  <a:lin ang="1800000" scaled="0"/>
                </a:gradFill>
                <a:effectLst>
                  <a:outerShdw blurRad="279400" dist="38100" dir="5400000" algn="t" rotWithShape="0">
                    <a:srgbClr val="048FEB">
                      <a:alpha val="40000"/>
                    </a:srgbClr>
                  </a:outerShdw>
                </a:effectLst>
                <a:latin typeface="+mn-ea"/>
              </a:rPr>
              <a:t>光</a:t>
            </a:r>
          </a:p>
        </p:txBody>
      </p:sp>
    </p:spTree>
    <p:extLst>
      <p:ext uri="{BB962C8B-B14F-4D97-AF65-F5344CB8AC3E}">
        <p14:creationId xmlns:p14="http://schemas.microsoft.com/office/powerpoint/2010/main" val="9166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00">
        <p:fade/>
      </p:transition>
    </mc:Choice>
    <mc:Fallback xmlns="">
      <p:transition spd="med" advTm="3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autoRev="1" fill="remov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AE2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autoRev="1" fill="remov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AE2"/>
                                      </p:to>
                                    </p:animClr>
                                    <p:set>
                                      <p:cBhvr>
                                        <p:cTn id="24" dur="500" autoRev="1" fill="remov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autoRev="1" fill="remov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6" grpId="0" build="p"/>
      <p:bldP spid="6" grpId="1" build="p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背景">
            <a:extLst>
              <a:ext uri="{FF2B5EF4-FFF2-40B4-BE49-F238E27FC236}">
                <a16:creationId xmlns:a16="http://schemas.microsoft.com/office/drawing/2014/main" xmlns="" id="{9CA95F6C-3AF2-4F02-888E-096C1193EE5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585AB513-E5A9-4C3C-9AB6-8EBE05D06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9F7D7B34-9C8A-4765-8419-5DE2C1FCC30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梯形 19">
            <a:extLst>
              <a:ext uri="{FF2B5EF4-FFF2-40B4-BE49-F238E27FC236}">
                <a16:creationId xmlns:a16="http://schemas.microsoft.com/office/drawing/2014/main" xmlns="" id="{52EA10F5-E189-4F10-921C-13A67C69A233}"/>
              </a:ext>
            </a:extLst>
          </p:cNvPr>
          <p:cNvSpPr/>
          <p:nvPr/>
        </p:nvSpPr>
        <p:spPr>
          <a:xfrm rot="5400000">
            <a:off x="2414148" y="-5025950"/>
            <a:ext cx="7651576" cy="17211530"/>
          </a:xfrm>
          <a:prstGeom prst="trapezoid">
            <a:avLst>
              <a:gd name="adj" fmla="val 31706"/>
            </a:avLst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100000">
                <a:srgbClr val="048FEB">
                  <a:lumMod val="100000"/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xmlns="" id="{8C322A49-54DE-4E78-99DA-317640C39D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4275934"/>
              </p:ext>
            </p:extLst>
          </p:nvPr>
        </p:nvGraphicFramePr>
        <p:xfrm>
          <a:off x="550863" y="1657350"/>
          <a:ext cx="5545136" cy="4857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F1369156-7ECB-4AE9-B86D-FD9899844060}"/>
              </a:ext>
            </a:extLst>
          </p:cNvPr>
          <p:cNvSpPr txBox="1"/>
          <p:nvPr/>
        </p:nvSpPr>
        <p:spPr>
          <a:xfrm>
            <a:off x="6370637" y="3277697"/>
            <a:ext cx="4994276" cy="175432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dirty="0" err="1">
                <a:solidFill>
                  <a:schemeClr val="bg1"/>
                </a:solidFill>
                <a:effectLst/>
                <a:latin typeface="+mn-ea"/>
              </a:rPr>
              <a:t>urna</a:t>
            </a: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D97122A-B543-4FB2-B989-E04AA049FEE4}"/>
              </a:ext>
            </a:extLst>
          </p:cNvPr>
          <p:cNvSpPr txBox="1"/>
          <p:nvPr/>
        </p:nvSpPr>
        <p:spPr>
          <a:xfrm>
            <a:off x="6323328" y="2323203"/>
            <a:ext cx="5088894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3600" b="1" dirty="0">
                <a:gradFill>
                  <a:gsLst>
                    <a:gs pos="0">
                      <a:srgbClr val="048FEB"/>
                    </a:gs>
                    <a:gs pos="100000">
                      <a:schemeClr val="bg1"/>
                    </a:gs>
                  </a:gsLst>
                  <a:lin ang="0" scaled="0"/>
                </a:gradFill>
                <a:effectLst/>
                <a:latin typeface="+mj-ea"/>
                <a:ea typeface="+mj-ea"/>
              </a:rPr>
              <a:t>POWER YOUR POINT</a:t>
            </a:r>
            <a:endParaRPr lang="zh-CN" altLang="en-US" sz="3600" b="1" dirty="0">
              <a:gradFill>
                <a:gsLst>
                  <a:gs pos="0">
                    <a:srgbClr val="048FEB"/>
                  </a:gs>
                  <a:gs pos="100000">
                    <a:schemeClr val="bg1"/>
                  </a:gs>
                </a:gsLst>
                <a:lin ang="0" scaled="0"/>
              </a:gradFill>
              <a:effectLst/>
              <a:latin typeface="+mj-ea"/>
              <a:ea typeface="+mj-ea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22F51A1C-172E-4E18-99DD-83CF752BDED7}"/>
              </a:ext>
            </a:extLst>
          </p:cNvPr>
          <p:cNvCxnSpPr>
            <a:cxnSpLocks/>
          </p:cNvCxnSpPr>
          <p:nvPr/>
        </p:nvCxnSpPr>
        <p:spPr>
          <a:xfrm flipH="1">
            <a:off x="6370637" y="3071133"/>
            <a:ext cx="5041585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5400" cap="rnd">
            <a:solidFill>
              <a:srgbClr val="048FEB"/>
            </a:solidFill>
          </a:ln>
          <a:effectLst>
            <a:outerShdw blurRad="63500" dist="38100" dir="5400000" algn="t" rotWithShape="0">
              <a:srgbClr val="048FEB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xmlns="" id="{B44AE73F-DFAA-4BCD-A329-91CD0633C70F}"/>
              </a:ext>
            </a:extLst>
          </p:cNvPr>
          <p:cNvSpPr/>
          <p:nvPr/>
        </p:nvSpPr>
        <p:spPr>
          <a:xfrm>
            <a:off x="551657" y="476250"/>
            <a:ext cx="5545136" cy="704850"/>
          </a:xfrm>
          <a:prstGeom prst="roundRect">
            <a:avLst>
              <a:gd name="adj" fmla="val 3388"/>
            </a:avLst>
          </a:prstGeom>
          <a:noFill/>
          <a:ln w="63500">
            <a:solidFill>
              <a:srgbClr val="048FEB"/>
            </a:solidFill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23618B20-74FC-42D6-9BC8-EF9026E05BFA}"/>
              </a:ext>
            </a:extLst>
          </p:cNvPr>
          <p:cNvSpPr txBox="1"/>
          <p:nvPr/>
        </p:nvSpPr>
        <p:spPr>
          <a:xfrm>
            <a:off x="1523836" y="567721"/>
            <a:ext cx="3599190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2800" b="1" dirty="0">
                <a:gradFill>
                  <a:gsLst>
                    <a:gs pos="0">
                      <a:srgbClr val="048FEB"/>
                    </a:gs>
                    <a:gs pos="100000">
                      <a:schemeClr val="bg1"/>
                    </a:gs>
                  </a:gsLst>
                  <a:lin ang="0" scaled="0"/>
                </a:gradFill>
                <a:effectLst/>
                <a:latin typeface="+mj-ea"/>
                <a:ea typeface="+mj-ea"/>
              </a:rPr>
              <a:t>CHART TITLE HERE</a:t>
            </a:r>
            <a:endParaRPr lang="zh-CN" altLang="en-US" sz="2800" b="1" dirty="0">
              <a:gradFill>
                <a:gsLst>
                  <a:gs pos="0">
                    <a:srgbClr val="048FEB"/>
                  </a:gs>
                  <a:gs pos="100000">
                    <a:schemeClr val="bg1"/>
                  </a:gs>
                </a:gsLst>
                <a:lin ang="0" scaled="0"/>
              </a:gra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2392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Tm="5500">
        <p159:morph option="byObject"/>
      </p:transition>
    </mc:Choice>
    <mc:Fallback>
      <p:transition spd="slow" advTm="5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8" grpId="0"/>
      <p:bldP spid="9" grpId="0"/>
      <p:bldP spid="11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背景">
            <a:extLst>
              <a:ext uri="{FF2B5EF4-FFF2-40B4-BE49-F238E27FC236}">
                <a16:creationId xmlns:a16="http://schemas.microsoft.com/office/drawing/2014/main" xmlns="" id="{166ABE17-3F8A-4CF9-B7E4-4388B98D1D1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C905DBCE-B6AB-4FDA-B2DF-639126C54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10ECFF40-0FC6-432C-BD9D-7E129003AFB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椭圆 4">
            <a:extLst>
              <a:ext uri="{FF2B5EF4-FFF2-40B4-BE49-F238E27FC236}">
                <a16:creationId xmlns:a16="http://schemas.microsoft.com/office/drawing/2014/main" xmlns="" id="{CF2165CC-AB6F-41C2-8268-08ECE0836FA2}"/>
              </a:ext>
            </a:extLst>
          </p:cNvPr>
          <p:cNvSpPr/>
          <p:nvPr/>
        </p:nvSpPr>
        <p:spPr>
          <a:xfrm>
            <a:off x="1806159" y="-835002"/>
            <a:ext cx="8528012" cy="8528004"/>
          </a:xfrm>
          <a:prstGeom prst="ellipse">
            <a:avLst/>
          </a:prstGeom>
          <a:gradFill flip="none" rotWithShape="1">
            <a:gsLst>
              <a:gs pos="0">
                <a:srgbClr val="048FEB">
                  <a:lumMod val="50000"/>
                  <a:lumOff val="50000"/>
                  <a:alpha val="20000"/>
                </a:srgbClr>
              </a:gs>
              <a:gs pos="100000">
                <a:srgbClr val="048FEB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609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7AB9B668-246A-4131-BDCD-EC2DFCBFF2CB}"/>
              </a:ext>
            </a:extLst>
          </p:cNvPr>
          <p:cNvGrpSpPr/>
          <p:nvPr/>
        </p:nvGrpSpPr>
        <p:grpSpPr>
          <a:xfrm>
            <a:off x="3926744" y="1259743"/>
            <a:ext cx="4338512" cy="4338514"/>
            <a:chOff x="3842415" y="1175415"/>
            <a:chExt cx="4338512" cy="4338514"/>
          </a:xfrm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xmlns="" id="{612FB866-69B0-4C50-B9BA-57F38ECE7936}"/>
                </a:ext>
              </a:extLst>
            </p:cNvPr>
            <p:cNvSpPr/>
            <p:nvPr/>
          </p:nvSpPr>
          <p:spPr>
            <a:xfrm>
              <a:off x="3842415" y="1175415"/>
              <a:ext cx="2052512" cy="2052512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0" y="2346282"/>
                  </a:moveTo>
                  <a:cubicBezTo>
                    <a:pt x="0" y="1050466"/>
                    <a:pt x="1050466" y="0"/>
                    <a:pt x="2346282" y="0"/>
                  </a:cubicBezTo>
                  <a:lnTo>
                    <a:pt x="2346282" y="2346282"/>
                  </a:lnTo>
                  <a:lnTo>
                    <a:pt x="0" y="2346282"/>
                  </a:lnTo>
                  <a:close/>
                </a:path>
              </a:pathLst>
            </a:custGeom>
            <a:noFill/>
            <a:ln w="63500">
              <a:solidFill>
                <a:srgbClr val="008AE2"/>
              </a:solidFill>
              <a:round/>
            </a:ln>
            <a:effectLst>
              <a:outerShdw blurRad="127000" sx="101000" sy="101000" algn="ctr" rotWithShape="0">
                <a:srgbClr val="008AE2">
                  <a:alpha val="40000"/>
                </a:srgb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6130" tIns="936130" rIns="248920" bIns="248920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500" kern="1200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xmlns="" id="{486A64B4-40D5-4F29-BB7D-32C88CF0E718}"/>
                </a:ext>
              </a:extLst>
            </p:cNvPr>
            <p:cNvSpPr/>
            <p:nvPr/>
          </p:nvSpPr>
          <p:spPr>
            <a:xfrm>
              <a:off x="6128415" y="1175415"/>
              <a:ext cx="2052512" cy="2052512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0" y="0"/>
                  </a:moveTo>
                  <a:cubicBezTo>
                    <a:pt x="1295816" y="0"/>
                    <a:pt x="2346282" y="1050466"/>
                    <a:pt x="2346282" y="2346282"/>
                  </a:cubicBezTo>
                  <a:lnTo>
                    <a:pt x="0" y="234628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0">
              <a:solidFill>
                <a:srgbClr val="008AE2"/>
              </a:solidFill>
              <a:round/>
            </a:ln>
            <a:effectLst>
              <a:outerShdw blurRad="127000" sx="101000" sy="101000" algn="ctr" rotWithShape="0">
                <a:srgbClr val="008AE2">
                  <a:alpha val="40000"/>
                </a:srgb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8920" tIns="936130" rIns="936130" bIns="248920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500" kern="120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xmlns="" id="{66CF9387-8BCD-4D31-854A-14FC832D5F26}"/>
                </a:ext>
              </a:extLst>
            </p:cNvPr>
            <p:cNvSpPr/>
            <p:nvPr/>
          </p:nvSpPr>
          <p:spPr>
            <a:xfrm>
              <a:off x="6128415" y="3461415"/>
              <a:ext cx="2052512" cy="2052514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2346282" y="0"/>
                  </a:moveTo>
                  <a:cubicBezTo>
                    <a:pt x="2346282" y="1295816"/>
                    <a:pt x="1295816" y="2346282"/>
                    <a:pt x="0" y="2346282"/>
                  </a:cubicBezTo>
                  <a:lnTo>
                    <a:pt x="0" y="0"/>
                  </a:lnTo>
                  <a:lnTo>
                    <a:pt x="2346282" y="0"/>
                  </a:lnTo>
                  <a:close/>
                </a:path>
              </a:pathLst>
            </a:custGeom>
            <a:noFill/>
            <a:ln w="63500">
              <a:solidFill>
                <a:srgbClr val="008AE2"/>
              </a:solidFill>
              <a:round/>
            </a:ln>
            <a:effectLst>
              <a:outerShdw blurRad="127000" sx="101000" sy="101000" algn="ctr" rotWithShape="0">
                <a:srgbClr val="008AE2">
                  <a:alpha val="40000"/>
                </a:srgb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8920" tIns="248921" rIns="936130" bIns="936130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500" kern="1200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xmlns="" id="{D6579308-300C-428B-9D30-54250389475A}"/>
                </a:ext>
              </a:extLst>
            </p:cNvPr>
            <p:cNvSpPr/>
            <p:nvPr/>
          </p:nvSpPr>
          <p:spPr>
            <a:xfrm>
              <a:off x="3842415" y="3461415"/>
              <a:ext cx="2052512" cy="2052512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2346282" y="2346282"/>
                  </a:moveTo>
                  <a:cubicBezTo>
                    <a:pt x="1050466" y="2346282"/>
                    <a:pt x="0" y="1295816"/>
                    <a:pt x="0" y="0"/>
                  </a:cubicBezTo>
                  <a:lnTo>
                    <a:pt x="2346282" y="0"/>
                  </a:lnTo>
                  <a:lnTo>
                    <a:pt x="2346282" y="2346282"/>
                  </a:lnTo>
                  <a:close/>
                </a:path>
              </a:pathLst>
            </a:custGeom>
            <a:noFill/>
            <a:ln w="63500">
              <a:solidFill>
                <a:srgbClr val="008AE2"/>
              </a:solidFill>
              <a:round/>
            </a:ln>
            <a:effectLst>
              <a:outerShdw blurRad="127000" sx="101000" sy="101000" algn="ctr" rotWithShape="0">
                <a:srgbClr val="008AE2">
                  <a:alpha val="40000"/>
                </a:srgb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6130" tIns="248920" rIns="248920" bIns="936130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500" kern="1200"/>
            </a:p>
          </p:txBody>
        </p:sp>
      </p:grpSp>
      <p:grpSp>
        <p:nvGrpSpPr>
          <p:cNvPr id="20" name="Group 33">
            <a:extLst>
              <a:ext uri="{FF2B5EF4-FFF2-40B4-BE49-F238E27FC236}">
                <a16:creationId xmlns:a16="http://schemas.microsoft.com/office/drawing/2014/main" xmlns="" id="{3CFCE328-8E22-414C-82C0-57662A1119B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40177" y="2062842"/>
            <a:ext cx="819662" cy="777266"/>
            <a:chOff x="3166" y="403"/>
            <a:chExt cx="348" cy="330"/>
          </a:xfrm>
          <a:solidFill>
            <a:schemeClr val="bg1"/>
          </a:solidFill>
          <a:effectLst>
            <a:outerShdw blurRad="127000" algn="ctr" rotWithShape="0">
              <a:schemeClr val="bg1">
                <a:alpha val="40000"/>
              </a:schemeClr>
            </a:outerShdw>
          </a:effectLst>
        </p:grpSpPr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xmlns="" id="{9BE19D00-5A50-4D2D-880E-7E843265C1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6" y="403"/>
              <a:ext cx="348" cy="330"/>
            </a:xfrm>
            <a:custGeom>
              <a:avLst/>
              <a:gdLst>
                <a:gd name="T0" fmla="*/ 1379 w 1603"/>
                <a:gd name="T1" fmla="*/ 224 h 1528"/>
                <a:gd name="T2" fmla="*/ 839 w 1603"/>
                <a:gd name="T3" fmla="*/ 0 h 1528"/>
                <a:gd name="T4" fmla="*/ 299 w 1603"/>
                <a:gd name="T5" fmla="*/ 224 h 1528"/>
                <a:gd name="T6" fmla="*/ 248 w 1603"/>
                <a:gd name="T7" fmla="*/ 1249 h 1528"/>
                <a:gd name="T8" fmla="*/ 128 w 1603"/>
                <a:gd name="T9" fmla="*/ 1388 h 1528"/>
                <a:gd name="T10" fmla="*/ 89 w 1603"/>
                <a:gd name="T11" fmla="*/ 1462 h 1528"/>
                <a:gd name="T12" fmla="*/ 148 w 1603"/>
                <a:gd name="T13" fmla="*/ 1522 h 1528"/>
                <a:gd name="T14" fmla="*/ 202 w 1603"/>
                <a:gd name="T15" fmla="*/ 1526 h 1528"/>
                <a:gd name="T16" fmla="*/ 477 w 1603"/>
                <a:gd name="T17" fmla="*/ 1437 h 1528"/>
                <a:gd name="T18" fmla="*/ 839 w 1603"/>
                <a:gd name="T19" fmla="*/ 1528 h 1528"/>
                <a:gd name="T20" fmla="*/ 1379 w 1603"/>
                <a:gd name="T21" fmla="*/ 1305 h 1528"/>
                <a:gd name="T22" fmla="*/ 1603 w 1603"/>
                <a:gd name="T23" fmla="*/ 764 h 1528"/>
                <a:gd name="T24" fmla="*/ 1379 w 1603"/>
                <a:gd name="T25" fmla="*/ 224 h 1528"/>
                <a:gd name="T26" fmla="*/ 1318 w 1603"/>
                <a:gd name="T27" fmla="*/ 1243 h 1528"/>
                <a:gd name="T28" fmla="*/ 839 w 1603"/>
                <a:gd name="T29" fmla="*/ 1441 h 1528"/>
                <a:gd name="T30" fmla="*/ 496 w 1603"/>
                <a:gd name="T31" fmla="*/ 1348 h 1528"/>
                <a:gd name="T32" fmla="*/ 474 w 1603"/>
                <a:gd name="T33" fmla="*/ 1342 h 1528"/>
                <a:gd name="T34" fmla="*/ 447 w 1603"/>
                <a:gd name="T35" fmla="*/ 1351 h 1528"/>
                <a:gd name="T36" fmla="*/ 208 w 1603"/>
                <a:gd name="T37" fmla="*/ 1439 h 1528"/>
                <a:gd name="T38" fmla="*/ 339 w 1603"/>
                <a:gd name="T39" fmla="*/ 1258 h 1528"/>
                <a:gd name="T40" fmla="*/ 331 w 1603"/>
                <a:gd name="T41" fmla="*/ 1212 h 1528"/>
                <a:gd name="T42" fmla="*/ 360 w 1603"/>
                <a:gd name="T43" fmla="*/ 284 h 1528"/>
                <a:gd name="T44" fmla="*/ 839 w 1603"/>
                <a:gd name="T45" fmla="*/ 86 h 1528"/>
                <a:gd name="T46" fmla="*/ 1318 w 1603"/>
                <a:gd name="T47" fmla="*/ 284 h 1528"/>
                <a:gd name="T48" fmla="*/ 1318 w 1603"/>
                <a:gd name="T49" fmla="*/ 1243 h 1528"/>
                <a:gd name="T50" fmla="*/ 1318 w 1603"/>
                <a:gd name="T51" fmla="*/ 1243 h 1528"/>
                <a:gd name="T52" fmla="*/ 1318 w 1603"/>
                <a:gd name="T53" fmla="*/ 1243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03" h="1528">
                  <a:moveTo>
                    <a:pt x="1379" y="224"/>
                  </a:moveTo>
                  <a:cubicBezTo>
                    <a:pt x="1235" y="80"/>
                    <a:pt x="1043" y="0"/>
                    <a:pt x="839" y="0"/>
                  </a:cubicBezTo>
                  <a:cubicBezTo>
                    <a:pt x="635" y="0"/>
                    <a:pt x="443" y="80"/>
                    <a:pt x="299" y="224"/>
                  </a:cubicBezTo>
                  <a:cubicBezTo>
                    <a:pt x="20" y="502"/>
                    <a:pt x="0" y="947"/>
                    <a:pt x="248" y="1249"/>
                  </a:cubicBezTo>
                  <a:cubicBezTo>
                    <a:pt x="214" y="1319"/>
                    <a:pt x="173" y="1365"/>
                    <a:pt x="128" y="1388"/>
                  </a:cubicBezTo>
                  <a:cubicBezTo>
                    <a:pt x="100" y="1401"/>
                    <a:pt x="84" y="1432"/>
                    <a:pt x="89" y="1462"/>
                  </a:cubicBezTo>
                  <a:cubicBezTo>
                    <a:pt x="93" y="1493"/>
                    <a:pt x="117" y="1517"/>
                    <a:pt x="148" y="1522"/>
                  </a:cubicBezTo>
                  <a:cubicBezTo>
                    <a:pt x="165" y="1525"/>
                    <a:pt x="183" y="1526"/>
                    <a:pt x="202" y="1526"/>
                  </a:cubicBezTo>
                  <a:cubicBezTo>
                    <a:pt x="296" y="1526"/>
                    <a:pt x="395" y="1494"/>
                    <a:pt x="477" y="1437"/>
                  </a:cubicBezTo>
                  <a:cubicBezTo>
                    <a:pt x="588" y="1497"/>
                    <a:pt x="712" y="1528"/>
                    <a:pt x="839" y="1528"/>
                  </a:cubicBezTo>
                  <a:cubicBezTo>
                    <a:pt x="1043" y="1528"/>
                    <a:pt x="1235" y="1449"/>
                    <a:pt x="1379" y="1305"/>
                  </a:cubicBezTo>
                  <a:cubicBezTo>
                    <a:pt x="1523" y="1160"/>
                    <a:pt x="1603" y="968"/>
                    <a:pt x="1603" y="764"/>
                  </a:cubicBezTo>
                  <a:cubicBezTo>
                    <a:pt x="1603" y="561"/>
                    <a:pt x="1523" y="368"/>
                    <a:pt x="1379" y="224"/>
                  </a:cubicBezTo>
                  <a:close/>
                  <a:moveTo>
                    <a:pt x="1318" y="1243"/>
                  </a:moveTo>
                  <a:cubicBezTo>
                    <a:pt x="1190" y="1371"/>
                    <a:pt x="1020" y="1441"/>
                    <a:pt x="839" y="1441"/>
                  </a:cubicBezTo>
                  <a:cubicBezTo>
                    <a:pt x="718" y="1441"/>
                    <a:pt x="599" y="1409"/>
                    <a:pt x="496" y="1348"/>
                  </a:cubicBezTo>
                  <a:cubicBezTo>
                    <a:pt x="489" y="1345"/>
                    <a:pt x="481" y="1342"/>
                    <a:pt x="474" y="1342"/>
                  </a:cubicBezTo>
                  <a:cubicBezTo>
                    <a:pt x="465" y="1342"/>
                    <a:pt x="455" y="1345"/>
                    <a:pt x="447" y="1351"/>
                  </a:cubicBezTo>
                  <a:cubicBezTo>
                    <a:pt x="349" y="1427"/>
                    <a:pt x="251" y="1438"/>
                    <a:pt x="208" y="1439"/>
                  </a:cubicBezTo>
                  <a:cubicBezTo>
                    <a:pt x="259" y="1401"/>
                    <a:pt x="302" y="1341"/>
                    <a:pt x="339" y="1258"/>
                  </a:cubicBezTo>
                  <a:cubicBezTo>
                    <a:pt x="345" y="1243"/>
                    <a:pt x="342" y="1225"/>
                    <a:pt x="331" y="1212"/>
                  </a:cubicBezTo>
                  <a:cubicBezTo>
                    <a:pt x="94" y="945"/>
                    <a:pt x="107" y="537"/>
                    <a:pt x="360" y="284"/>
                  </a:cubicBezTo>
                  <a:cubicBezTo>
                    <a:pt x="488" y="156"/>
                    <a:pt x="658" y="86"/>
                    <a:pt x="839" y="86"/>
                  </a:cubicBezTo>
                  <a:cubicBezTo>
                    <a:pt x="1020" y="86"/>
                    <a:pt x="1190" y="156"/>
                    <a:pt x="1318" y="284"/>
                  </a:cubicBezTo>
                  <a:cubicBezTo>
                    <a:pt x="1582" y="549"/>
                    <a:pt x="1582" y="979"/>
                    <a:pt x="1318" y="1243"/>
                  </a:cubicBezTo>
                  <a:close/>
                  <a:moveTo>
                    <a:pt x="1318" y="1243"/>
                  </a:moveTo>
                  <a:cubicBezTo>
                    <a:pt x="1318" y="1243"/>
                    <a:pt x="1318" y="1243"/>
                    <a:pt x="1318" y="12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35">
              <a:extLst>
                <a:ext uri="{FF2B5EF4-FFF2-40B4-BE49-F238E27FC236}">
                  <a16:creationId xmlns:a16="http://schemas.microsoft.com/office/drawing/2014/main" xmlns="" id="{A1CD36C4-9848-4C26-9EF0-8C8A62D81D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9" y="513"/>
              <a:ext cx="158" cy="19"/>
            </a:xfrm>
            <a:custGeom>
              <a:avLst/>
              <a:gdLst>
                <a:gd name="T0" fmla="*/ 683 w 726"/>
                <a:gd name="T1" fmla="*/ 0 h 86"/>
                <a:gd name="T2" fmla="*/ 43 w 726"/>
                <a:gd name="T3" fmla="*/ 0 h 86"/>
                <a:gd name="T4" fmla="*/ 0 w 726"/>
                <a:gd name="T5" fmla="*/ 43 h 86"/>
                <a:gd name="T6" fmla="*/ 43 w 726"/>
                <a:gd name="T7" fmla="*/ 86 h 86"/>
                <a:gd name="T8" fmla="*/ 683 w 726"/>
                <a:gd name="T9" fmla="*/ 86 h 86"/>
                <a:gd name="T10" fmla="*/ 726 w 726"/>
                <a:gd name="T11" fmla="*/ 43 h 86"/>
                <a:gd name="T12" fmla="*/ 683 w 726"/>
                <a:gd name="T13" fmla="*/ 0 h 86"/>
                <a:gd name="T14" fmla="*/ 683 w 726"/>
                <a:gd name="T15" fmla="*/ 0 h 86"/>
                <a:gd name="T16" fmla="*/ 683 w 726"/>
                <a:gd name="T1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6" h="86">
                  <a:moveTo>
                    <a:pt x="68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7"/>
                    <a:pt x="19" y="86"/>
                    <a:pt x="43" y="86"/>
                  </a:cubicBezTo>
                  <a:cubicBezTo>
                    <a:pt x="683" y="86"/>
                    <a:pt x="683" y="86"/>
                    <a:pt x="683" y="86"/>
                  </a:cubicBezTo>
                  <a:cubicBezTo>
                    <a:pt x="707" y="86"/>
                    <a:pt x="726" y="67"/>
                    <a:pt x="726" y="43"/>
                  </a:cubicBezTo>
                  <a:cubicBezTo>
                    <a:pt x="726" y="19"/>
                    <a:pt x="706" y="0"/>
                    <a:pt x="683" y="0"/>
                  </a:cubicBezTo>
                  <a:close/>
                  <a:moveTo>
                    <a:pt x="683" y="0"/>
                  </a:moveTo>
                  <a:cubicBezTo>
                    <a:pt x="683" y="0"/>
                    <a:pt x="683" y="0"/>
                    <a:pt x="68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36">
              <a:extLst>
                <a:ext uri="{FF2B5EF4-FFF2-40B4-BE49-F238E27FC236}">
                  <a16:creationId xmlns:a16="http://schemas.microsoft.com/office/drawing/2014/main" xmlns="" id="{2BE06E73-EB80-4C31-9842-7425C6F4DF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9" y="559"/>
              <a:ext cx="158" cy="18"/>
            </a:xfrm>
            <a:custGeom>
              <a:avLst/>
              <a:gdLst>
                <a:gd name="T0" fmla="*/ 683 w 726"/>
                <a:gd name="T1" fmla="*/ 0 h 86"/>
                <a:gd name="T2" fmla="*/ 43 w 726"/>
                <a:gd name="T3" fmla="*/ 0 h 86"/>
                <a:gd name="T4" fmla="*/ 0 w 726"/>
                <a:gd name="T5" fmla="*/ 43 h 86"/>
                <a:gd name="T6" fmla="*/ 43 w 726"/>
                <a:gd name="T7" fmla="*/ 86 h 86"/>
                <a:gd name="T8" fmla="*/ 683 w 726"/>
                <a:gd name="T9" fmla="*/ 86 h 86"/>
                <a:gd name="T10" fmla="*/ 726 w 726"/>
                <a:gd name="T11" fmla="*/ 43 h 86"/>
                <a:gd name="T12" fmla="*/ 683 w 726"/>
                <a:gd name="T13" fmla="*/ 0 h 86"/>
                <a:gd name="T14" fmla="*/ 683 w 726"/>
                <a:gd name="T15" fmla="*/ 0 h 86"/>
                <a:gd name="T16" fmla="*/ 683 w 726"/>
                <a:gd name="T1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6" h="86">
                  <a:moveTo>
                    <a:pt x="68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7"/>
                    <a:pt x="19" y="86"/>
                    <a:pt x="43" y="86"/>
                  </a:cubicBezTo>
                  <a:cubicBezTo>
                    <a:pt x="683" y="86"/>
                    <a:pt x="683" y="86"/>
                    <a:pt x="683" y="86"/>
                  </a:cubicBezTo>
                  <a:cubicBezTo>
                    <a:pt x="707" y="86"/>
                    <a:pt x="726" y="67"/>
                    <a:pt x="726" y="43"/>
                  </a:cubicBezTo>
                  <a:cubicBezTo>
                    <a:pt x="726" y="19"/>
                    <a:pt x="706" y="0"/>
                    <a:pt x="683" y="0"/>
                  </a:cubicBezTo>
                  <a:close/>
                  <a:moveTo>
                    <a:pt x="683" y="0"/>
                  </a:moveTo>
                  <a:cubicBezTo>
                    <a:pt x="683" y="0"/>
                    <a:pt x="683" y="0"/>
                    <a:pt x="68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37">
              <a:extLst>
                <a:ext uri="{FF2B5EF4-FFF2-40B4-BE49-F238E27FC236}">
                  <a16:creationId xmlns:a16="http://schemas.microsoft.com/office/drawing/2014/main" xmlns="" id="{4C5A7BAB-ACE7-4C35-956A-5583CC145A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9" y="604"/>
              <a:ext cx="158" cy="18"/>
            </a:xfrm>
            <a:custGeom>
              <a:avLst/>
              <a:gdLst>
                <a:gd name="T0" fmla="*/ 683 w 726"/>
                <a:gd name="T1" fmla="*/ 0 h 86"/>
                <a:gd name="T2" fmla="*/ 43 w 726"/>
                <a:gd name="T3" fmla="*/ 0 h 86"/>
                <a:gd name="T4" fmla="*/ 0 w 726"/>
                <a:gd name="T5" fmla="*/ 43 h 86"/>
                <a:gd name="T6" fmla="*/ 43 w 726"/>
                <a:gd name="T7" fmla="*/ 86 h 86"/>
                <a:gd name="T8" fmla="*/ 683 w 726"/>
                <a:gd name="T9" fmla="*/ 86 h 86"/>
                <a:gd name="T10" fmla="*/ 726 w 726"/>
                <a:gd name="T11" fmla="*/ 43 h 86"/>
                <a:gd name="T12" fmla="*/ 683 w 726"/>
                <a:gd name="T13" fmla="*/ 0 h 86"/>
                <a:gd name="T14" fmla="*/ 683 w 726"/>
                <a:gd name="T15" fmla="*/ 0 h 86"/>
                <a:gd name="T16" fmla="*/ 683 w 726"/>
                <a:gd name="T1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6" h="86">
                  <a:moveTo>
                    <a:pt x="68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7"/>
                    <a:pt x="19" y="86"/>
                    <a:pt x="43" y="86"/>
                  </a:cubicBezTo>
                  <a:cubicBezTo>
                    <a:pt x="683" y="86"/>
                    <a:pt x="683" y="86"/>
                    <a:pt x="683" y="86"/>
                  </a:cubicBezTo>
                  <a:cubicBezTo>
                    <a:pt x="707" y="86"/>
                    <a:pt x="726" y="67"/>
                    <a:pt x="726" y="43"/>
                  </a:cubicBezTo>
                  <a:cubicBezTo>
                    <a:pt x="726" y="19"/>
                    <a:pt x="706" y="0"/>
                    <a:pt x="683" y="0"/>
                  </a:cubicBezTo>
                  <a:close/>
                  <a:moveTo>
                    <a:pt x="683" y="0"/>
                  </a:moveTo>
                  <a:cubicBezTo>
                    <a:pt x="683" y="0"/>
                    <a:pt x="683" y="0"/>
                    <a:pt x="68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" name="Group 70">
            <a:extLst>
              <a:ext uri="{FF2B5EF4-FFF2-40B4-BE49-F238E27FC236}">
                <a16:creationId xmlns:a16="http://schemas.microsoft.com/office/drawing/2014/main" xmlns="" id="{A808D38D-1EF8-4CED-B6C2-BE2E8E3F390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93600" y="2062842"/>
            <a:ext cx="789043" cy="600614"/>
            <a:chOff x="2222" y="1083"/>
            <a:chExt cx="335" cy="255"/>
          </a:xfrm>
          <a:solidFill>
            <a:schemeClr val="bg1"/>
          </a:solidFill>
          <a:effectLst>
            <a:outerShdw blurRad="127000" algn="ctr" rotWithShape="0">
              <a:schemeClr val="bg1">
                <a:alpha val="40000"/>
              </a:schemeClr>
            </a:outerShdw>
          </a:effectLst>
        </p:grpSpPr>
        <p:sp>
          <p:nvSpPr>
            <p:cNvPr id="26" name="Freeform 71">
              <a:extLst>
                <a:ext uri="{FF2B5EF4-FFF2-40B4-BE49-F238E27FC236}">
                  <a16:creationId xmlns:a16="http://schemas.microsoft.com/office/drawing/2014/main" xmlns="" id="{20EDB913-8E83-4245-91EE-459FBD81E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" y="1083"/>
              <a:ext cx="335" cy="255"/>
            </a:xfrm>
            <a:custGeom>
              <a:avLst/>
              <a:gdLst>
                <a:gd name="T0" fmla="*/ 1358 w 1547"/>
                <a:gd name="T1" fmla="*/ 0 h 1177"/>
                <a:gd name="T2" fmla="*/ 189 w 1547"/>
                <a:gd name="T3" fmla="*/ 0 h 1177"/>
                <a:gd name="T4" fmla="*/ 0 w 1547"/>
                <a:gd name="T5" fmla="*/ 189 h 1177"/>
                <a:gd name="T6" fmla="*/ 0 w 1547"/>
                <a:gd name="T7" fmla="*/ 988 h 1177"/>
                <a:gd name="T8" fmla="*/ 189 w 1547"/>
                <a:gd name="T9" fmla="*/ 1177 h 1177"/>
                <a:gd name="T10" fmla="*/ 1357 w 1547"/>
                <a:gd name="T11" fmla="*/ 1177 h 1177"/>
                <a:gd name="T12" fmla="*/ 1547 w 1547"/>
                <a:gd name="T13" fmla="*/ 988 h 1177"/>
                <a:gd name="T14" fmla="*/ 1547 w 1547"/>
                <a:gd name="T15" fmla="*/ 189 h 1177"/>
                <a:gd name="T16" fmla="*/ 1358 w 1547"/>
                <a:gd name="T17" fmla="*/ 0 h 1177"/>
                <a:gd name="T18" fmla="*/ 1460 w 1547"/>
                <a:gd name="T19" fmla="*/ 988 h 1177"/>
                <a:gd name="T20" fmla="*/ 1358 w 1547"/>
                <a:gd name="T21" fmla="*/ 1091 h 1177"/>
                <a:gd name="T22" fmla="*/ 189 w 1547"/>
                <a:gd name="T23" fmla="*/ 1091 h 1177"/>
                <a:gd name="T24" fmla="*/ 86 w 1547"/>
                <a:gd name="T25" fmla="*/ 988 h 1177"/>
                <a:gd name="T26" fmla="*/ 86 w 1547"/>
                <a:gd name="T27" fmla="*/ 189 h 1177"/>
                <a:gd name="T28" fmla="*/ 189 w 1547"/>
                <a:gd name="T29" fmla="*/ 87 h 1177"/>
                <a:gd name="T30" fmla="*/ 1357 w 1547"/>
                <a:gd name="T31" fmla="*/ 87 h 1177"/>
                <a:gd name="T32" fmla="*/ 1460 w 1547"/>
                <a:gd name="T33" fmla="*/ 189 h 1177"/>
                <a:gd name="T34" fmla="*/ 1460 w 1547"/>
                <a:gd name="T35" fmla="*/ 988 h 1177"/>
                <a:gd name="T36" fmla="*/ 1460 w 1547"/>
                <a:gd name="T37" fmla="*/ 988 h 1177"/>
                <a:gd name="T38" fmla="*/ 1460 w 1547"/>
                <a:gd name="T39" fmla="*/ 988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7" h="1177">
                  <a:moveTo>
                    <a:pt x="1358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85" y="0"/>
                    <a:pt x="0" y="85"/>
                    <a:pt x="0" y="189"/>
                  </a:cubicBezTo>
                  <a:cubicBezTo>
                    <a:pt x="0" y="988"/>
                    <a:pt x="0" y="988"/>
                    <a:pt x="0" y="988"/>
                  </a:cubicBezTo>
                  <a:cubicBezTo>
                    <a:pt x="0" y="1092"/>
                    <a:pt x="85" y="1177"/>
                    <a:pt x="189" y="1177"/>
                  </a:cubicBezTo>
                  <a:cubicBezTo>
                    <a:pt x="1357" y="1177"/>
                    <a:pt x="1357" y="1177"/>
                    <a:pt x="1357" y="1177"/>
                  </a:cubicBezTo>
                  <a:cubicBezTo>
                    <a:pt x="1462" y="1177"/>
                    <a:pt x="1547" y="1092"/>
                    <a:pt x="1547" y="988"/>
                  </a:cubicBezTo>
                  <a:cubicBezTo>
                    <a:pt x="1547" y="189"/>
                    <a:pt x="1547" y="189"/>
                    <a:pt x="1547" y="189"/>
                  </a:cubicBezTo>
                  <a:cubicBezTo>
                    <a:pt x="1547" y="85"/>
                    <a:pt x="1462" y="0"/>
                    <a:pt x="1358" y="0"/>
                  </a:cubicBezTo>
                  <a:close/>
                  <a:moveTo>
                    <a:pt x="1460" y="988"/>
                  </a:moveTo>
                  <a:cubicBezTo>
                    <a:pt x="1460" y="1044"/>
                    <a:pt x="1414" y="1091"/>
                    <a:pt x="1358" y="1091"/>
                  </a:cubicBezTo>
                  <a:cubicBezTo>
                    <a:pt x="189" y="1091"/>
                    <a:pt x="189" y="1091"/>
                    <a:pt x="189" y="1091"/>
                  </a:cubicBezTo>
                  <a:cubicBezTo>
                    <a:pt x="132" y="1091"/>
                    <a:pt x="86" y="1044"/>
                    <a:pt x="86" y="988"/>
                  </a:cubicBezTo>
                  <a:cubicBezTo>
                    <a:pt x="86" y="189"/>
                    <a:pt x="86" y="189"/>
                    <a:pt x="86" y="189"/>
                  </a:cubicBezTo>
                  <a:cubicBezTo>
                    <a:pt x="86" y="133"/>
                    <a:pt x="132" y="87"/>
                    <a:pt x="189" y="87"/>
                  </a:cubicBezTo>
                  <a:cubicBezTo>
                    <a:pt x="1357" y="87"/>
                    <a:pt x="1357" y="87"/>
                    <a:pt x="1357" y="87"/>
                  </a:cubicBezTo>
                  <a:cubicBezTo>
                    <a:pt x="1414" y="87"/>
                    <a:pt x="1460" y="133"/>
                    <a:pt x="1460" y="189"/>
                  </a:cubicBezTo>
                  <a:cubicBezTo>
                    <a:pt x="1460" y="988"/>
                    <a:pt x="1460" y="988"/>
                    <a:pt x="1460" y="988"/>
                  </a:cubicBezTo>
                  <a:close/>
                  <a:moveTo>
                    <a:pt x="1460" y="988"/>
                  </a:moveTo>
                  <a:cubicBezTo>
                    <a:pt x="1460" y="988"/>
                    <a:pt x="1460" y="988"/>
                    <a:pt x="1460" y="9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72">
              <a:extLst>
                <a:ext uri="{FF2B5EF4-FFF2-40B4-BE49-F238E27FC236}">
                  <a16:creationId xmlns:a16="http://schemas.microsoft.com/office/drawing/2014/main" xmlns="" id="{CC192F5D-CDDF-4655-A03C-35F4B509CA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9" y="1118"/>
              <a:ext cx="260" cy="185"/>
            </a:xfrm>
            <a:custGeom>
              <a:avLst/>
              <a:gdLst>
                <a:gd name="T0" fmla="*/ 802 w 1200"/>
                <a:gd name="T1" fmla="*/ 420 h 855"/>
                <a:gd name="T2" fmla="*/ 1181 w 1200"/>
                <a:gd name="T3" fmla="*/ 80 h 855"/>
                <a:gd name="T4" fmla="*/ 1184 w 1200"/>
                <a:gd name="T5" fmla="*/ 19 h 855"/>
                <a:gd name="T6" fmla="*/ 1123 w 1200"/>
                <a:gd name="T7" fmla="*/ 16 h 855"/>
                <a:gd name="T8" fmla="*/ 601 w 1200"/>
                <a:gd name="T9" fmla="*/ 484 h 855"/>
                <a:gd name="T10" fmla="*/ 499 w 1200"/>
                <a:gd name="T11" fmla="*/ 393 h 855"/>
                <a:gd name="T12" fmla="*/ 499 w 1200"/>
                <a:gd name="T13" fmla="*/ 392 h 855"/>
                <a:gd name="T14" fmla="*/ 492 w 1200"/>
                <a:gd name="T15" fmla="*/ 386 h 855"/>
                <a:gd name="T16" fmla="*/ 78 w 1200"/>
                <a:gd name="T17" fmla="*/ 16 h 855"/>
                <a:gd name="T18" fmla="*/ 16 w 1200"/>
                <a:gd name="T19" fmla="*/ 19 h 855"/>
                <a:gd name="T20" fmla="*/ 20 w 1200"/>
                <a:gd name="T21" fmla="*/ 80 h 855"/>
                <a:gd name="T22" fmla="*/ 403 w 1200"/>
                <a:gd name="T23" fmla="*/ 422 h 855"/>
                <a:gd name="T24" fmla="*/ 22 w 1200"/>
                <a:gd name="T25" fmla="*/ 779 h 855"/>
                <a:gd name="T26" fmla="*/ 20 w 1200"/>
                <a:gd name="T27" fmla="*/ 840 h 855"/>
                <a:gd name="T28" fmla="*/ 51 w 1200"/>
                <a:gd name="T29" fmla="*/ 854 h 855"/>
                <a:gd name="T30" fmla="*/ 81 w 1200"/>
                <a:gd name="T31" fmla="*/ 843 h 855"/>
                <a:gd name="T32" fmla="*/ 468 w 1200"/>
                <a:gd name="T33" fmla="*/ 481 h 855"/>
                <a:gd name="T34" fmla="*/ 573 w 1200"/>
                <a:gd name="T35" fmla="*/ 574 h 855"/>
                <a:gd name="T36" fmla="*/ 601 w 1200"/>
                <a:gd name="T37" fmla="*/ 585 h 855"/>
                <a:gd name="T38" fmla="*/ 630 w 1200"/>
                <a:gd name="T39" fmla="*/ 574 h 855"/>
                <a:gd name="T40" fmla="*/ 738 w 1200"/>
                <a:gd name="T41" fmla="*/ 477 h 855"/>
                <a:gd name="T42" fmla="*/ 1123 w 1200"/>
                <a:gd name="T43" fmla="*/ 843 h 855"/>
                <a:gd name="T44" fmla="*/ 1152 w 1200"/>
                <a:gd name="T45" fmla="*/ 855 h 855"/>
                <a:gd name="T46" fmla="*/ 1184 w 1200"/>
                <a:gd name="T47" fmla="*/ 841 h 855"/>
                <a:gd name="T48" fmla="*/ 1182 w 1200"/>
                <a:gd name="T49" fmla="*/ 780 h 855"/>
                <a:gd name="T50" fmla="*/ 802 w 1200"/>
                <a:gd name="T51" fmla="*/ 420 h 855"/>
                <a:gd name="T52" fmla="*/ 802 w 1200"/>
                <a:gd name="T53" fmla="*/ 420 h 855"/>
                <a:gd name="T54" fmla="*/ 802 w 1200"/>
                <a:gd name="T55" fmla="*/ 420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00" h="855">
                  <a:moveTo>
                    <a:pt x="802" y="420"/>
                  </a:moveTo>
                  <a:cubicBezTo>
                    <a:pt x="1181" y="80"/>
                    <a:pt x="1181" y="80"/>
                    <a:pt x="1181" y="80"/>
                  </a:cubicBezTo>
                  <a:cubicBezTo>
                    <a:pt x="1198" y="64"/>
                    <a:pt x="1200" y="37"/>
                    <a:pt x="1184" y="19"/>
                  </a:cubicBezTo>
                  <a:cubicBezTo>
                    <a:pt x="1168" y="2"/>
                    <a:pt x="1141" y="0"/>
                    <a:pt x="1123" y="16"/>
                  </a:cubicBezTo>
                  <a:cubicBezTo>
                    <a:pt x="601" y="484"/>
                    <a:pt x="601" y="484"/>
                    <a:pt x="601" y="484"/>
                  </a:cubicBezTo>
                  <a:cubicBezTo>
                    <a:pt x="499" y="393"/>
                    <a:pt x="499" y="393"/>
                    <a:pt x="499" y="393"/>
                  </a:cubicBezTo>
                  <a:cubicBezTo>
                    <a:pt x="499" y="393"/>
                    <a:pt x="499" y="393"/>
                    <a:pt x="499" y="392"/>
                  </a:cubicBezTo>
                  <a:cubicBezTo>
                    <a:pt x="496" y="390"/>
                    <a:pt x="494" y="388"/>
                    <a:pt x="492" y="38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0" y="0"/>
                    <a:pt x="32" y="1"/>
                    <a:pt x="16" y="19"/>
                  </a:cubicBezTo>
                  <a:cubicBezTo>
                    <a:pt x="0" y="37"/>
                    <a:pt x="2" y="64"/>
                    <a:pt x="20" y="80"/>
                  </a:cubicBezTo>
                  <a:cubicBezTo>
                    <a:pt x="403" y="422"/>
                    <a:pt x="403" y="422"/>
                    <a:pt x="403" y="422"/>
                  </a:cubicBezTo>
                  <a:cubicBezTo>
                    <a:pt x="22" y="779"/>
                    <a:pt x="22" y="779"/>
                    <a:pt x="22" y="779"/>
                  </a:cubicBezTo>
                  <a:cubicBezTo>
                    <a:pt x="4" y="796"/>
                    <a:pt x="3" y="823"/>
                    <a:pt x="20" y="840"/>
                  </a:cubicBezTo>
                  <a:cubicBezTo>
                    <a:pt x="28" y="849"/>
                    <a:pt x="40" y="854"/>
                    <a:pt x="51" y="854"/>
                  </a:cubicBezTo>
                  <a:cubicBezTo>
                    <a:pt x="62" y="854"/>
                    <a:pt x="72" y="850"/>
                    <a:pt x="81" y="843"/>
                  </a:cubicBezTo>
                  <a:cubicBezTo>
                    <a:pt x="468" y="481"/>
                    <a:pt x="468" y="481"/>
                    <a:pt x="468" y="481"/>
                  </a:cubicBezTo>
                  <a:cubicBezTo>
                    <a:pt x="573" y="574"/>
                    <a:pt x="573" y="574"/>
                    <a:pt x="573" y="574"/>
                  </a:cubicBezTo>
                  <a:cubicBezTo>
                    <a:pt x="581" y="582"/>
                    <a:pt x="591" y="585"/>
                    <a:pt x="601" y="585"/>
                  </a:cubicBezTo>
                  <a:cubicBezTo>
                    <a:pt x="612" y="585"/>
                    <a:pt x="622" y="581"/>
                    <a:pt x="630" y="574"/>
                  </a:cubicBezTo>
                  <a:cubicBezTo>
                    <a:pt x="738" y="477"/>
                    <a:pt x="738" y="477"/>
                    <a:pt x="738" y="477"/>
                  </a:cubicBezTo>
                  <a:cubicBezTo>
                    <a:pt x="1123" y="843"/>
                    <a:pt x="1123" y="843"/>
                    <a:pt x="1123" y="843"/>
                  </a:cubicBezTo>
                  <a:cubicBezTo>
                    <a:pt x="1131" y="851"/>
                    <a:pt x="1142" y="855"/>
                    <a:pt x="1152" y="855"/>
                  </a:cubicBezTo>
                  <a:cubicBezTo>
                    <a:pt x="1164" y="855"/>
                    <a:pt x="1175" y="850"/>
                    <a:pt x="1184" y="841"/>
                  </a:cubicBezTo>
                  <a:cubicBezTo>
                    <a:pt x="1200" y="824"/>
                    <a:pt x="1199" y="797"/>
                    <a:pt x="1182" y="780"/>
                  </a:cubicBezTo>
                  <a:lnTo>
                    <a:pt x="802" y="420"/>
                  </a:lnTo>
                  <a:close/>
                  <a:moveTo>
                    <a:pt x="802" y="420"/>
                  </a:moveTo>
                  <a:cubicBezTo>
                    <a:pt x="802" y="420"/>
                    <a:pt x="802" y="420"/>
                    <a:pt x="802" y="4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Group 110">
            <a:extLst>
              <a:ext uri="{FF2B5EF4-FFF2-40B4-BE49-F238E27FC236}">
                <a16:creationId xmlns:a16="http://schemas.microsoft.com/office/drawing/2014/main" xmlns="" id="{385F64FF-3A09-437D-8B93-BA27F0C2E50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40177" y="4016265"/>
            <a:ext cx="786687" cy="746647"/>
            <a:chOff x="2222" y="1676"/>
            <a:chExt cx="334" cy="317"/>
          </a:xfrm>
          <a:solidFill>
            <a:schemeClr val="bg1"/>
          </a:solidFill>
          <a:effectLst>
            <a:outerShdw blurRad="127000" algn="ctr" rotWithShape="0">
              <a:schemeClr val="bg1">
                <a:alpha val="40000"/>
              </a:schemeClr>
            </a:outerShdw>
          </a:effectLst>
        </p:grpSpPr>
        <p:sp>
          <p:nvSpPr>
            <p:cNvPr id="29" name="Freeform 111">
              <a:extLst>
                <a:ext uri="{FF2B5EF4-FFF2-40B4-BE49-F238E27FC236}">
                  <a16:creationId xmlns:a16="http://schemas.microsoft.com/office/drawing/2014/main" xmlns="" id="{53C4B48A-3881-4B40-ABE2-7F7F215CFC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" y="1800"/>
              <a:ext cx="212" cy="193"/>
            </a:xfrm>
            <a:custGeom>
              <a:avLst/>
              <a:gdLst>
                <a:gd name="T0" fmla="*/ 817 w 981"/>
                <a:gd name="T1" fmla="*/ 72 h 894"/>
                <a:gd name="T2" fmla="*/ 817 w 981"/>
                <a:gd name="T3" fmla="*/ 133 h 894"/>
                <a:gd name="T4" fmla="*/ 817 w 981"/>
                <a:gd name="T5" fmla="*/ 387 h 894"/>
                <a:gd name="T6" fmla="*/ 449 w 981"/>
                <a:gd name="T7" fmla="*/ 755 h 894"/>
                <a:gd name="T8" fmla="*/ 195 w 981"/>
                <a:gd name="T9" fmla="*/ 755 h 894"/>
                <a:gd name="T10" fmla="*/ 139 w 981"/>
                <a:gd name="T11" fmla="*/ 700 h 894"/>
                <a:gd name="T12" fmla="*/ 139 w 981"/>
                <a:gd name="T13" fmla="*/ 446 h 894"/>
                <a:gd name="T14" fmla="*/ 507 w 981"/>
                <a:gd name="T15" fmla="*/ 78 h 894"/>
                <a:gd name="T16" fmla="*/ 507 w 981"/>
                <a:gd name="T17" fmla="*/ 17 h 894"/>
                <a:gd name="T18" fmla="*/ 446 w 981"/>
                <a:gd name="T19" fmla="*/ 17 h 894"/>
                <a:gd name="T20" fmla="*/ 78 w 981"/>
                <a:gd name="T21" fmla="*/ 385 h 894"/>
                <a:gd name="T22" fmla="*/ 0 w 981"/>
                <a:gd name="T23" fmla="*/ 573 h 894"/>
                <a:gd name="T24" fmla="*/ 78 w 981"/>
                <a:gd name="T25" fmla="*/ 761 h 894"/>
                <a:gd name="T26" fmla="*/ 133 w 981"/>
                <a:gd name="T27" fmla="*/ 816 h 894"/>
                <a:gd name="T28" fmla="*/ 322 w 981"/>
                <a:gd name="T29" fmla="*/ 894 h 894"/>
                <a:gd name="T30" fmla="*/ 510 w 981"/>
                <a:gd name="T31" fmla="*/ 816 h 894"/>
                <a:gd name="T32" fmla="*/ 878 w 981"/>
                <a:gd name="T33" fmla="*/ 448 h 894"/>
                <a:gd name="T34" fmla="*/ 878 w 981"/>
                <a:gd name="T35" fmla="*/ 72 h 894"/>
                <a:gd name="T36" fmla="*/ 817 w 981"/>
                <a:gd name="T37" fmla="*/ 72 h 894"/>
                <a:gd name="T38" fmla="*/ 817 w 981"/>
                <a:gd name="T39" fmla="*/ 72 h 894"/>
                <a:gd name="T40" fmla="*/ 817 w 981"/>
                <a:gd name="T41" fmla="*/ 72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1" h="894">
                  <a:moveTo>
                    <a:pt x="817" y="72"/>
                  </a:moveTo>
                  <a:cubicBezTo>
                    <a:pt x="800" y="89"/>
                    <a:pt x="800" y="116"/>
                    <a:pt x="817" y="133"/>
                  </a:cubicBezTo>
                  <a:cubicBezTo>
                    <a:pt x="887" y="203"/>
                    <a:pt x="887" y="317"/>
                    <a:pt x="817" y="387"/>
                  </a:cubicBezTo>
                  <a:cubicBezTo>
                    <a:pt x="449" y="755"/>
                    <a:pt x="449" y="755"/>
                    <a:pt x="449" y="755"/>
                  </a:cubicBezTo>
                  <a:cubicBezTo>
                    <a:pt x="379" y="825"/>
                    <a:pt x="265" y="825"/>
                    <a:pt x="195" y="755"/>
                  </a:cubicBezTo>
                  <a:cubicBezTo>
                    <a:pt x="139" y="700"/>
                    <a:pt x="139" y="700"/>
                    <a:pt x="139" y="700"/>
                  </a:cubicBezTo>
                  <a:cubicBezTo>
                    <a:pt x="69" y="630"/>
                    <a:pt x="69" y="516"/>
                    <a:pt x="139" y="446"/>
                  </a:cubicBezTo>
                  <a:cubicBezTo>
                    <a:pt x="507" y="78"/>
                    <a:pt x="507" y="78"/>
                    <a:pt x="507" y="78"/>
                  </a:cubicBezTo>
                  <a:cubicBezTo>
                    <a:pt x="524" y="61"/>
                    <a:pt x="524" y="34"/>
                    <a:pt x="507" y="17"/>
                  </a:cubicBezTo>
                  <a:cubicBezTo>
                    <a:pt x="490" y="0"/>
                    <a:pt x="463" y="0"/>
                    <a:pt x="446" y="17"/>
                  </a:cubicBezTo>
                  <a:cubicBezTo>
                    <a:pt x="78" y="385"/>
                    <a:pt x="78" y="385"/>
                    <a:pt x="78" y="385"/>
                  </a:cubicBezTo>
                  <a:cubicBezTo>
                    <a:pt x="28" y="435"/>
                    <a:pt x="0" y="502"/>
                    <a:pt x="0" y="573"/>
                  </a:cubicBezTo>
                  <a:cubicBezTo>
                    <a:pt x="0" y="644"/>
                    <a:pt x="28" y="711"/>
                    <a:pt x="78" y="761"/>
                  </a:cubicBezTo>
                  <a:cubicBezTo>
                    <a:pt x="133" y="816"/>
                    <a:pt x="133" y="816"/>
                    <a:pt x="133" y="816"/>
                  </a:cubicBezTo>
                  <a:cubicBezTo>
                    <a:pt x="185" y="868"/>
                    <a:pt x="253" y="894"/>
                    <a:pt x="322" y="894"/>
                  </a:cubicBezTo>
                  <a:cubicBezTo>
                    <a:pt x="390" y="894"/>
                    <a:pt x="458" y="868"/>
                    <a:pt x="510" y="816"/>
                  </a:cubicBezTo>
                  <a:cubicBezTo>
                    <a:pt x="878" y="448"/>
                    <a:pt x="878" y="448"/>
                    <a:pt x="878" y="448"/>
                  </a:cubicBezTo>
                  <a:cubicBezTo>
                    <a:pt x="981" y="345"/>
                    <a:pt x="981" y="176"/>
                    <a:pt x="878" y="72"/>
                  </a:cubicBezTo>
                  <a:cubicBezTo>
                    <a:pt x="861" y="55"/>
                    <a:pt x="834" y="55"/>
                    <a:pt x="817" y="72"/>
                  </a:cubicBezTo>
                  <a:close/>
                  <a:moveTo>
                    <a:pt x="817" y="72"/>
                  </a:moveTo>
                  <a:cubicBezTo>
                    <a:pt x="817" y="72"/>
                    <a:pt x="817" y="72"/>
                    <a:pt x="817" y="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12">
              <a:extLst>
                <a:ext uri="{FF2B5EF4-FFF2-40B4-BE49-F238E27FC236}">
                  <a16:creationId xmlns:a16="http://schemas.microsoft.com/office/drawing/2014/main" xmlns="" id="{BF396E1C-FE51-426C-A01B-C780F23301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4" y="1676"/>
              <a:ext cx="212" cy="199"/>
            </a:xfrm>
            <a:custGeom>
              <a:avLst/>
              <a:gdLst>
                <a:gd name="T0" fmla="*/ 903 w 981"/>
                <a:gd name="T1" fmla="*/ 159 h 917"/>
                <a:gd name="T2" fmla="*/ 848 w 981"/>
                <a:gd name="T3" fmla="*/ 104 h 917"/>
                <a:gd name="T4" fmla="*/ 472 w 981"/>
                <a:gd name="T5" fmla="*/ 104 h 917"/>
                <a:gd name="T6" fmla="*/ 104 w 981"/>
                <a:gd name="T7" fmla="*/ 472 h 917"/>
                <a:gd name="T8" fmla="*/ 104 w 981"/>
                <a:gd name="T9" fmla="*/ 848 h 917"/>
                <a:gd name="T10" fmla="*/ 165 w 981"/>
                <a:gd name="T11" fmla="*/ 848 h 917"/>
                <a:gd name="T12" fmla="*/ 165 w 981"/>
                <a:gd name="T13" fmla="*/ 787 h 917"/>
                <a:gd name="T14" fmla="*/ 165 w 981"/>
                <a:gd name="T15" fmla="*/ 533 h 917"/>
                <a:gd name="T16" fmla="*/ 533 w 981"/>
                <a:gd name="T17" fmla="*/ 165 h 917"/>
                <a:gd name="T18" fmla="*/ 787 w 981"/>
                <a:gd name="T19" fmla="*/ 165 h 917"/>
                <a:gd name="T20" fmla="*/ 842 w 981"/>
                <a:gd name="T21" fmla="*/ 221 h 917"/>
                <a:gd name="T22" fmla="*/ 842 w 981"/>
                <a:gd name="T23" fmla="*/ 475 h 917"/>
                <a:gd name="T24" fmla="*/ 474 w 981"/>
                <a:gd name="T25" fmla="*/ 843 h 917"/>
                <a:gd name="T26" fmla="*/ 474 w 981"/>
                <a:gd name="T27" fmla="*/ 904 h 917"/>
                <a:gd name="T28" fmla="*/ 504 w 981"/>
                <a:gd name="T29" fmla="*/ 917 h 917"/>
                <a:gd name="T30" fmla="*/ 535 w 981"/>
                <a:gd name="T31" fmla="*/ 904 h 917"/>
                <a:gd name="T32" fmla="*/ 903 w 981"/>
                <a:gd name="T33" fmla="*/ 536 h 917"/>
                <a:gd name="T34" fmla="*/ 981 w 981"/>
                <a:gd name="T35" fmla="*/ 348 h 917"/>
                <a:gd name="T36" fmla="*/ 903 w 981"/>
                <a:gd name="T37" fmla="*/ 159 h 917"/>
                <a:gd name="T38" fmla="*/ 903 w 981"/>
                <a:gd name="T39" fmla="*/ 159 h 917"/>
                <a:gd name="T40" fmla="*/ 903 w 981"/>
                <a:gd name="T41" fmla="*/ 159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1" h="917">
                  <a:moveTo>
                    <a:pt x="903" y="159"/>
                  </a:moveTo>
                  <a:cubicBezTo>
                    <a:pt x="848" y="104"/>
                    <a:pt x="848" y="104"/>
                    <a:pt x="848" y="104"/>
                  </a:cubicBezTo>
                  <a:cubicBezTo>
                    <a:pt x="744" y="0"/>
                    <a:pt x="575" y="0"/>
                    <a:pt x="472" y="104"/>
                  </a:cubicBezTo>
                  <a:cubicBezTo>
                    <a:pt x="104" y="472"/>
                    <a:pt x="104" y="472"/>
                    <a:pt x="104" y="472"/>
                  </a:cubicBezTo>
                  <a:cubicBezTo>
                    <a:pt x="0" y="576"/>
                    <a:pt x="0" y="745"/>
                    <a:pt x="104" y="848"/>
                  </a:cubicBezTo>
                  <a:cubicBezTo>
                    <a:pt x="120" y="865"/>
                    <a:pt x="148" y="865"/>
                    <a:pt x="165" y="848"/>
                  </a:cubicBezTo>
                  <a:cubicBezTo>
                    <a:pt x="182" y="831"/>
                    <a:pt x="182" y="804"/>
                    <a:pt x="165" y="787"/>
                  </a:cubicBezTo>
                  <a:cubicBezTo>
                    <a:pt x="95" y="717"/>
                    <a:pt x="95" y="603"/>
                    <a:pt x="165" y="533"/>
                  </a:cubicBezTo>
                  <a:cubicBezTo>
                    <a:pt x="533" y="165"/>
                    <a:pt x="533" y="165"/>
                    <a:pt x="533" y="165"/>
                  </a:cubicBezTo>
                  <a:cubicBezTo>
                    <a:pt x="603" y="95"/>
                    <a:pt x="717" y="95"/>
                    <a:pt x="787" y="165"/>
                  </a:cubicBezTo>
                  <a:cubicBezTo>
                    <a:pt x="842" y="221"/>
                    <a:pt x="842" y="221"/>
                    <a:pt x="842" y="221"/>
                  </a:cubicBezTo>
                  <a:cubicBezTo>
                    <a:pt x="912" y="291"/>
                    <a:pt x="912" y="405"/>
                    <a:pt x="842" y="475"/>
                  </a:cubicBezTo>
                  <a:cubicBezTo>
                    <a:pt x="474" y="843"/>
                    <a:pt x="474" y="843"/>
                    <a:pt x="474" y="843"/>
                  </a:cubicBezTo>
                  <a:cubicBezTo>
                    <a:pt x="457" y="860"/>
                    <a:pt x="457" y="887"/>
                    <a:pt x="474" y="904"/>
                  </a:cubicBezTo>
                  <a:cubicBezTo>
                    <a:pt x="482" y="912"/>
                    <a:pt x="494" y="917"/>
                    <a:pt x="504" y="917"/>
                  </a:cubicBezTo>
                  <a:cubicBezTo>
                    <a:pt x="515" y="917"/>
                    <a:pt x="527" y="912"/>
                    <a:pt x="535" y="904"/>
                  </a:cubicBezTo>
                  <a:cubicBezTo>
                    <a:pt x="903" y="536"/>
                    <a:pt x="903" y="536"/>
                    <a:pt x="903" y="536"/>
                  </a:cubicBezTo>
                  <a:cubicBezTo>
                    <a:pt x="953" y="485"/>
                    <a:pt x="981" y="419"/>
                    <a:pt x="981" y="348"/>
                  </a:cubicBezTo>
                  <a:cubicBezTo>
                    <a:pt x="981" y="277"/>
                    <a:pt x="953" y="210"/>
                    <a:pt x="903" y="159"/>
                  </a:cubicBezTo>
                  <a:close/>
                  <a:moveTo>
                    <a:pt x="903" y="159"/>
                  </a:moveTo>
                  <a:cubicBezTo>
                    <a:pt x="903" y="159"/>
                    <a:pt x="903" y="159"/>
                    <a:pt x="903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1" name="Freeform 199">
            <a:extLst>
              <a:ext uri="{FF2B5EF4-FFF2-40B4-BE49-F238E27FC236}">
                <a16:creationId xmlns:a16="http://schemas.microsoft.com/office/drawing/2014/main" xmlns="" id="{2FFCABE5-90FA-457D-9B50-3872BF2A351E}"/>
              </a:ext>
            </a:extLst>
          </p:cNvPr>
          <p:cNvSpPr>
            <a:spLocks noEditPoints="1"/>
          </p:cNvSpPr>
          <p:nvPr/>
        </p:nvSpPr>
        <p:spPr bwMode="auto">
          <a:xfrm>
            <a:off x="6693600" y="4016265"/>
            <a:ext cx="741937" cy="784333"/>
          </a:xfrm>
          <a:custGeom>
            <a:avLst/>
            <a:gdLst>
              <a:gd name="T0" fmla="*/ 1177 w 1453"/>
              <a:gd name="T1" fmla="*/ 990 h 1541"/>
              <a:gd name="T2" fmla="*/ 959 w 1453"/>
              <a:gd name="T3" fmla="*/ 1098 h 1541"/>
              <a:gd name="T4" fmla="*/ 535 w 1453"/>
              <a:gd name="T5" fmla="*/ 861 h 1541"/>
              <a:gd name="T6" fmla="*/ 551 w 1453"/>
              <a:gd name="T7" fmla="*/ 770 h 1541"/>
              <a:gd name="T8" fmla="*/ 535 w 1453"/>
              <a:gd name="T9" fmla="*/ 679 h 1541"/>
              <a:gd name="T10" fmla="*/ 958 w 1453"/>
              <a:gd name="T11" fmla="*/ 443 h 1541"/>
              <a:gd name="T12" fmla="*/ 1177 w 1453"/>
              <a:gd name="T13" fmla="*/ 551 h 1541"/>
              <a:gd name="T14" fmla="*/ 1452 w 1453"/>
              <a:gd name="T15" fmla="*/ 276 h 1541"/>
              <a:gd name="T16" fmla="*/ 1177 w 1453"/>
              <a:gd name="T17" fmla="*/ 0 h 1541"/>
              <a:gd name="T18" fmla="*/ 901 w 1453"/>
              <a:gd name="T19" fmla="*/ 276 h 1541"/>
              <a:gd name="T20" fmla="*/ 917 w 1453"/>
              <a:gd name="T21" fmla="*/ 367 h 1541"/>
              <a:gd name="T22" fmla="*/ 494 w 1453"/>
              <a:gd name="T23" fmla="*/ 603 h 1541"/>
              <a:gd name="T24" fmla="*/ 276 w 1453"/>
              <a:gd name="T25" fmla="*/ 495 h 1541"/>
              <a:gd name="T26" fmla="*/ 0 w 1453"/>
              <a:gd name="T27" fmla="*/ 770 h 1541"/>
              <a:gd name="T28" fmla="*/ 276 w 1453"/>
              <a:gd name="T29" fmla="*/ 1046 h 1541"/>
              <a:gd name="T30" fmla="*/ 495 w 1453"/>
              <a:gd name="T31" fmla="*/ 937 h 1541"/>
              <a:gd name="T32" fmla="*/ 918 w 1453"/>
              <a:gd name="T33" fmla="*/ 1174 h 1541"/>
              <a:gd name="T34" fmla="*/ 902 w 1453"/>
              <a:gd name="T35" fmla="*/ 1266 h 1541"/>
              <a:gd name="T36" fmla="*/ 1177 w 1453"/>
              <a:gd name="T37" fmla="*/ 1541 h 1541"/>
              <a:gd name="T38" fmla="*/ 1453 w 1453"/>
              <a:gd name="T39" fmla="*/ 1266 h 1541"/>
              <a:gd name="T40" fmla="*/ 1177 w 1453"/>
              <a:gd name="T41" fmla="*/ 990 h 1541"/>
              <a:gd name="T42" fmla="*/ 1177 w 1453"/>
              <a:gd name="T43" fmla="*/ 87 h 1541"/>
              <a:gd name="T44" fmla="*/ 1366 w 1453"/>
              <a:gd name="T45" fmla="*/ 276 h 1541"/>
              <a:gd name="T46" fmla="*/ 1177 w 1453"/>
              <a:gd name="T47" fmla="*/ 465 h 1541"/>
              <a:gd name="T48" fmla="*/ 988 w 1453"/>
              <a:gd name="T49" fmla="*/ 276 h 1541"/>
              <a:gd name="T50" fmla="*/ 1177 w 1453"/>
              <a:gd name="T51" fmla="*/ 87 h 1541"/>
              <a:gd name="T52" fmla="*/ 276 w 1453"/>
              <a:gd name="T53" fmla="*/ 959 h 1541"/>
              <a:gd name="T54" fmla="*/ 87 w 1453"/>
              <a:gd name="T55" fmla="*/ 770 h 1541"/>
              <a:gd name="T56" fmla="*/ 276 w 1453"/>
              <a:gd name="T57" fmla="*/ 581 h 1541"/>
              <a:gd name="T58" fmla="*/ 465 w 1453"/>
              <a:gd name="T59" fmla="*/ 770 h 1541"/>
              <a:gd name="T60" fmla="*/ 276 w 1453"/>
              <a:gd name="T61" fmla="*/ 959 h 1541"/>
              <a:gd name="T62" fmla="*/ 1177 w 1453"/>
              <a:gd name="T63" fmla="*/ 1454 h 1541"/>
              <a:gd name="T64" fmla="*/ 988 w 1453"/>
              <a:gd name="T65" fmla="*/ 1265 h 1541"/>
              <a:gd name="T66" fmla="*/ 1177 w 1453"/>
              <a:gd name="T67" fmla="*/ 1076 h 1541"/>
              <a:gd name="T68" fmla="*/ 1366 w 1453"/>
              <a:gd name="T69" fmla="*/ 1265 h 1541"/>
              <a:gd name="T70" fmla="*/ 1177 w 1453"/>
              <a:gd name="T71" fmla="*/ 1454 h 1541"/>
              <a:gd name="T72" fmla="*/ 1177 w 1453"/>
              <a:gd name="T73" fmla="*/ 1454 h 1541"/>
              <a:gd name="T74" fmla="*/ 1177 w 1453"/>
              <a:gd name="T75" fmla="*/ 1454 h 1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53" h="1541">
                <a:moveTo>
                  <a:pt x="1177" y="990"/>
                </a:moveTo>
                <a:cubicBezTo>
                  <a:pt x="1088" y="990"/>
                  <a:pt x="1009" y="1032"/>
                  <a:pt x="959" y="1098"/>
                </a:cubicBezTo>
                <a:cubicBezTo>
                  <a:pt x="535" y="861"/>
                  <a:pt x="535" y="861"/>
                  <a:pt x="535" y="861"/>
                </a:cubicBezTo>
                <a:cubicBezTo>
                  <a:pt x="545" y="833"/>
                  <a:pt x="551" y="802"/>
                  <a:pt x="551" y="770"/>
                </a:cubicBezTo>
                <a:cubicBezTo>
                  <a:pt x="551" y="738"/>
                  <a:pt x="545" y="708"/>
                  <a:pt x="535" y="679"/>
                </a:cubicBezTo>
                <a:cubicBezTo>
                  <a:pt x="958" y="443"/>
                  <a:pt x="958" y="443"/>
                  <a:pt x="958" y="443"/>
                </a:cubicBezTo>
                <a:cubicBezTo>
                  <a:pt x="1008" y="508"/>
                  <a:pt x="1088" y="551"/>
                  <a:pt x="1177" y="551"/>
                </a:cubicBezTo>
                <a:cubicBezTo>
                  <a:pt x="1328" y="551"/>
                  <a:pt x="1452" y="428"/>
                  <a:pt x="1452" y="276"/>
                </a:cubicBezTo>
                <a:cubicBezTo>
                  <a:pt x="1452" y="124"/>
                  <a:pt x="1329" y="0"/>
                  <a:pt x="1177" y="0"/>
                </a:cubicBezTo>
                <a:cubicBezTo>
                  <a:pt x="1025" y="0"/>
                  <a:pt x="901" y="124"/>
                  <a:pt x="901" y="276"/>
                </a:cubicBezTo>
                <a:cubicBezTo>
                  <a:pt x="901" y="308"/>
                  <a:pt x="907" y="338"/>
                  <a:pt x="917" y="367"/>
                </a:cubicBezTo>
                <a:cubicBezTo>
                  <a:pt x="494" y="603"/>
                  <a:pt x="494" y="603"/>
                  <a:pt x="494" y="603"/>
                </a:cubicBezTo>
                <a:cubicBezTo>
                  <a:pt x="444" y="537"/>
                  <a:pt x="364" y="495"/>
                  <a:pt x="276" y="495"/>
                </a:cubicBezTo>
                <a:cubicBezTo>
                  <a:pt x="124" y="495"/>
                  <a:pt x="0" y="618"/>
                  <a:pt x="0" y="770"/>
                </a:cubicBezTo>
                <a:cubicBezTo>
                  <a:pt x="0" y="922"/>
                  <a:pt x="124" y="1046"/>
                  <a:pt x="276" y="1046"/>
                </a:cubicBezTo>
                <a:cubicBezTo>
                  <a:pt x="365" y="1046"/>
                  <a:pt x="444" y="1003"/>
                  <a:pt x="495" y="937"/>
                </a:cubicBezTo>
                <a:cubicBezTo>
                  <a:pt x="918" y="1174"/>
                  <a:pt x="918" y="1174"/>
                  <a:pt x="918" y="1174"/>
                </a:cubicBezTo>
                <a:cubicBezTo>
                  <a:pt x="908" y="1203"/>
                  <a:pt x="902" y="1234"/>
                  <a:pt x="902" y="1266"/>
                </a:cubicBezTo>
                <a:cubicBezTo>
                  <a:pt x="902" y="1417"/>
                  <a:pt x="1025" y="1541"/>
                  <a:pt x="1177" y="1541"/>
                </a:cubicBezTo>
                <a:cubicBezTo>
                  <a:pt x="1329" y="1541"/>
                  <a:pt x="1453" y="1418"/>
                  <a:pt x="1453" y="1266"/>
                </a:cubicBezTo>
                <a:cubicBezTo>
                  <a:pt x="1453" y="1114"/>
                  <a:pt x="1329" y="990"/>
                  <a:pt x="1177" y="990"/>
                </a:cubicBezTo>
                <a:close/>
                <a:moveTo>
                  <a:pt x="1177" y="87"/>
                </a:moveTo>
                <a:cubicBezTo>
                  <a:pt x="1281" y="87"/>
                  <a:pt x="1366" y="172"/>
                  <a:pt x="1366" y="276"/>
                </a:cubicBezTo>
                <a:cubicBezTo>
                  <a:pt x="1366" y="380"/>
                  <a:pt x="1281" y="465"/>
                  <a:pt x="1177" y="465"/>
                </a:cubicBezTo>
                <a:cubicBezTo>
                  <a:pt x="1073" y="465"/>
                  <a:pt x="988" y="380"/>
                  <a:pt x="988" y="276"/>
                </a:cubicBezTo>
                <a:cubicBezTo>
                  <a:pt x="988" y="172"/>
                  <a:pt x="1073" y="87"/>
                  <a:pt x="1177" y="87"/>
                </a:cubicBezTo>
                <a:close/>
                <a:moveTo>
                  <a:pt x="276" y="959"/>
                </a:moveTo>
                <a:cubicBezTo>
                  <a:pt x="172" y="959"/>
                  <a:pt x="87" y="875"/>
                  <a:pt x="87" y="770"/>
                </a:cubicBezTo>
                <a:cubicBezTo>
                  <a:pt x="87" y="666"/>
                  <a:pt x="172" y="581"/>
                  <a:pt x="276" y="581"/>
                </a:cubicBezTo>
                <a:cubicBezTo>
                  <a:pt x="380" y="581"/>
                  <a:pt x="465" y="666"/>
                  <a:pt x="465" y="770"/>
                </a:cubicBezTo>
                <a:cubicBezTo>
                  <a:pt x="465" y="875"/>
                  <a:pt x="380" y="959"/>
                  <a:pt x="276" y="959"/>
                </a:cubicBezTo>
                <a:close/>
                <a:moveTo>
                  <a:pt x="1177" y="1454"/>
                </a:moveTo>
                <a:cubicBezTo>
                  <a:pt x="1073" y="1454"/>
                  <a:pt x="988" y="1370"/>
                  <a:pt x="988" y="1265"/>
                </a:cubicBezTo>
                <a:cubicBezTo>
                  <a:pt x="988" y="1161"/>
                  <a:pt x="1073" y="1076"/>
                  <a:pt x="1177" y="1076"/>
                </a:cubicBezTo>
                <a:cubicBezTo>
                  <a:pt x="1281" y="1076"/>
                  <a:pt x="1366" y="1161"/>
                  <a:pt x="1366" y="1265"/>
                </a:cubicBezTo>
                <a:cubicBezTo>
                  <a:pt x="1366" y="1370"/>
                  <a:pt x="1281" y="1454"/>
                  <a:pt x="1177" y="1454"/>
                </a:cubicBezTo>
                <a:close/>
                <a:moveTo>
                  <a:pt x="1177" y="1454"/>
                </a:moveTo>
                <a:cubicBezTo>
                  <a:pt x="1177" y="1454"/>
                  <a:pt x="1177" y="1454"/>
                  <a:pt x="1177" y="1454"/>
                </a:cubicBezTo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algn="ctr" rotWithShape="0">
              <a:schemeClr val="bg1">
                <a:alpha val="40000"/>
              </a:scheme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2225F390-0F69-435A-AB30-C6BC38155FE8}"/>
              </a:ext>
            </a:extLst>
          </p:cNvPr>
          <p:cNvSpPr txBox="1"/>
          <p:nvPr/>
        </p:nvSpPr>
        <p:spPr>
          <a:xfrm>
            <a:off x="550863" y="1324391"/>
            <a:ext cx="2796385" cy="175432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Fusce posuere, magna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6FABC778-D6E1-4789-9594-0888B2C1257B}"/>
              </a:ext>
            </a:extLst>
          </p:cNvPr>
          <p:cNvSpPr txBox="1"/>
          <p:nvPr/>
        </p:nvSpPr>
        <p:spPr>
          <a:xfrm>
            <a:off x="550863" y="732881"/>
            <a:ext cx="345145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2400" b="1" dirty="0">
                <a:gradFill>
                  <a:gsLst>
                    <a:gs pos="0">
                      <a:srgbClr val="048FEB"/>
                    </a:gs>
                    <a:gs pos="100000">
                      <a:schemeClr val="bg1"/>
                    </a:gs>
                  </a:gsLst>
                  <a:lin ang="0" scaled="0"/>
                </a:gradFill>
                <a:effectLst/>
                <a:latin typeface="+mj-ea"/>
                <a:ea typeface="+mj-ea"/>
              </a:rPr>
              <a:t>POWER YOUR POINT</a:t>
            </a:r>
            <a:endParaRPr lang="zh-CN" altLang="en-US" sz="2400" b="1" dirty="0">
              <a:gradFill>
                <a:gsLst>
                  <a:gs pos="0">
                    <a:srgbClr val="048FEB"/>
                  </a:gs>
                  <a:gs pos="100000">
                    <a:schemeClr val="bg1"/>
                  </a:gs>
                </a:gsLst>
                <a:lin ang="0" scaled="0"/>
              </a:gradFill>
              <a:effectLst/>
              <a:latin typeface="+mj-ea"/>
              <a:ea typeface="+mj-ea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xmlns="" id="{561665E7-7DF4-4BFB-B570-0B84373621AE}"/>
              </a:ext>
            </a:extLst>
          </p:cNvPr>
          <p:cNvCxnSpPr>
            <a:cxnSpLocks/>
          </p:cNvCxnSpPr>
          <p:nvPr/>
        </p:nvCxnSpPr>
        <p:spPr>
          <a:xfrm flipH="1">
            <a:off x="694063" y="1245346"/>
            <a:ext cx="2630164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3175" cap="rnd">
            <a:gradFill>
              <a:gsLst>
                <a:gs pos="0">
                  <a:srgbClr val="008AE2"/>
                </a:gs>
                <a:gs pos="100000">
                  <a:schemeClr val="bg1"/>
                </a:gs>
              </a:gsLst>
              <a:lin ang="10800000" scaled="0"/>
            </a:gradFill>
            <a:headEnd type="diamond"/>
            <a:tailEnd type="none"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32127967-8937-4C01-B918-4C2A7C27E392}"/>
              </a:ext>
            </a:extLst>
          </p:cNvPr>
          <p:cNvSpPr txBox="1"/>
          <p:nvPr/>
        </p:nvSpPr>
        <p:spPr>
          <a:xfrm>
            <a:off x="550863" y="3811598"/>
            <a:ext cx="2796385" cy="175432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Fusce posuere, magna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7F16ABF2-8571-487B-9A9A-1E9BC4FA6322}"/>
              </a:ext>
            </a:extLst>
          </p:cNvPr>
          <p:cNvSpPr txBox="1"/>
          <p:nvPr/>
        </p:nvSpPr>
        <p:spPr>
          <a:xfrm>
            <a:off x="550863" y="5621929"/>
            <a:ext cx="345145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2400" b="1" dirty="0">
                <a:gradFill>
                  <a:gsLst>
                    <a:gs pos="0">
                      <a:srgbClr val="048FEB"/>
                    </a:gs>
                    <a:gs pos="100000">
                      <a:schemeClr val="bg1"/>
                    </a:gs>
                  </a:gsLst>
                  <a:lin ang="0" scaled="0"/>
                </a:gradFill>
                <a:effectLst/>
                <a:latin typeface="+mj-ea"/>
                <a:ea typeface="+mj-ea"/>
              </a:rPr>
              <a:t>POWER YOUR POINT</a:t>
            </a:r>
            <a:endParaRPr lang="zh-CN" altLang="en-US" sz="2400" b="1" dirty="0">
              <a:gradFill>
                <a:gsLst>
                  <a:gs pos="0">
                    <a:srgbClr val="048FEB"/>
                  </a:gs>
                  <a:gs pos="100000">
                    <a:schemeClr val="bg1"/>
                  </a:gs>
                </a:gsLst>
                <a:lin ang="0" scaled="0"/>
              </a:gradFill>
              <a:effectLst/>
              <a:latin typeface="+mj-ea"/>
              <a:ea typeface="+mj-ea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D1976E85-3BDD-4383-B2EF-46DF5116DFEE}"/>
              </a:ext>
            </a:extLst>
          </p:cNvPr>
          <p:cNvCxnSpPr>
            <a:cxnSpLocks/>
          </p:cNvCxnSpPr>
          <p:nvPr/>
        </p:nvCxnSpPr>
        <p:spPr>
          <a:xfrm flipH="1">
            <a:off x="694063" y="5578659"/>
            <a:ext cx="2630164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3175" cap="rnd">
            <a:gradFill>
              <a:gsLst>
                <a:gs pos="0">
                  <a:srgbClr val="008AE2"/>
                </a:gs>
                <a:gs pos="100000">
                  <a:schemeClr val="bg1"/>
                </a:gs>
              </a:gsLst>
              <a:lin ang="10800000" scaled="0"/>
            </a:gradFill>
            <a:headEnd type="diamond"/>
            <a:tailEnd type="none"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xmlns="" id="{7770CBB2-2052-491C-AF76-87AE2B1FD4FB}"/>
              </a:ext>
            </a:extLst>
          </p:cNvPr>
          <p:cNvSpPr txBox="1"/>
          <p:nvPr/>
        </p:nvSpPr>
        <p:spPr>
          <a:xfrm>
            <a:off x="8844753" y="1324391"/>
            <a:ext cx="2796385" cy="175432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Fusce posuere, magna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xmlns="" id="{FB34853F-1C6C-41AB-BA2F-0951C2122288}"/>
              </a:ext>
            </a:extLst>
          </p:cNvPr>
          <p:cNvSpPr txBox="1"/>
          <p:nvPr/>
        </p:nvSpPr>
        <p:spPr>
          <a:xfrm>
            <a:off x="8189680" y="732881"/>
            <a:ext cx="345145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r"/>
            <a:r>
              <a:rPr lang="en-US" altLang="zh-CN" sz="2400" b="1" dirty="0">
                <a:gradFill>
                  <a:gsLst>
                    <a:gs pos="0">
                      <a:srgbClr val="048FEB"/>
                    </a:gs>
                    <a:gs pos="100000">
                      <a:schemeClr val="bg1"/>
                    </a:gs>
                  </a:gsLst>
                  <a:lin ang="10800000" scaled="0"/>
                </a:gradFill>
                <a:effectLst/>
                <a:latin typeface="+mj-ea"/>
                <a:ea typeface="+mj-ea"/>
              </a:rPr>
              <a:t>POWER YOUR POINT</a:t>
            </a:r>
            <a:endParaRPr lang="zh-CN" altLang="en-US" sz="2400" b="1" dirty="0">
              <a:gradFill>
                <a:gsLst>
                  <a:gs pos="0">
                    <a:srgbClr val="048FEB"/>
                  </a:gs>
                  <a:gs pos="100000">
                    <a:schemeClr val="bg1"/>
                  </a:gs>
                </a:gsLst>
                <a:lin ang="10800000" scaled="0"/>
              </a:gradFill>
              <a:effectLst/>
              <a:latin typeface="+mj-ea"/>
              <a:ea typeface="+mj-ea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xmlns="" id="{3D9F9C64-CA2B-461A-8CB1-CA2D971844C9}"/>
              </a:ext>
            </a:extLst>
          </p:cNvPr>
          <p:cNvCxnSpPr>
            <a:cxnSpLocks/>
          </p:cNvCxnSpPr>
          <p:nvPr/>
        </p:nvCxnSpPr>
        <p:spPr>
          <a:xfrm flipH="1">
            <a:off x="9010974" y="1245346"/>
            <a:ext cx="2523686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3175" cap="rnd">
            <a:gradFill>
              <a:gsLst>
                <a:gs pos="0">
                  <a:srgbClr val="008AE2"/>
                </a:gs>
                <a:gs pos="100000">
                  <a:schemeClr val="bg1"/>
                </a:gs>
              </a:gsLst>
              <a:lin ang="0" scaled="0"/>
            </a:gradFill>
            <a:headEnd type="none"/>
            <a:tailEnd type="diamond"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9EDB30A8-1682-4517-B246-53A5F0534063}"/>
              </a:ext>
            </a:extLst>
          </p:cNvPr>
          <p:cNvSpPr txBox="1"/>
          <p:nvPr/>
        </p:nvSpPr>
        <p:spPr>
          <a:xfrm>
            <a:off x="8844753" y="3811598"/>
            <a:ext cx="2796385" cy="175432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Fusce posuere, magna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9B28DF70-9C5B-4573-A178-B32525C56133}"/>
              </a:ext>
            </a:extLst>
          </p:cNvPr>
          <p:cNvSpPr txBox="1"/>
          <p:nvPr/>
        </p:nvSpPr>
        <p:spPr>
          <a:xfrm>
            <a:off x="8189680" y="5621929"/>
            <a:ext cx="345145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r"/>
            <a:r>
              <a:rPr lang="en-US" altLang="zh-CN" sz="2400" b="1" dirty="0">
                <a:gradFill>
                  <a:gsLst>
                    <a:gs pos="0">
                      <a:srgbClr val="048FEB"/>
                    </a:gs>
                    <a:gs pos="100000">
                      <a:schemeClr val="bg1"/>
                    </a:gs>
                  </a:gsLst>
                  <a:lin ang="10800000" scaled="0"/>
                </a:gradFill>
                <a:effectLst/>
                <a:latin typeface="+mj-ea"/>
                <a:ea typeface="+mj-ea"/>
              </a:rPr>
              <a:t>POWER YOUR POINT</a:t>
            </a:r>
            <a:endParaRPr lang="zh-CN" altLang="en-US" sz="2400" b="1" dirty="0">
              <a:gradFill>
                <a:gsLst>
                  <a:gs pos="0">
                    <a:srgbClr val="048FEB"/>
                  </a:gs>
                  <a:gs pos="100000">
                    <a:schemeClr val="bg1"/>
                  </a:gs>
                </a:gsLst>
                <a:lin ang="10800000" scaled="0"/>
              </a:gradFill>
              <a:effectLst/>
              <a:latin typeface="+mj-ea"/>
              <a:ea typeface="+mj-ea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xmlns="" id="{37D27D5E-6781-47C2-9285-8AB303862583}"/>
              </a:ext>
            </a:extLst>
          </p:cNvPr>
          <p:cNvCxnSpPr>
            <a:cxnSpLocks/>
          </p:cNvCxnSpPr>
          <p:nvPr/>
        </p:nvCxnSpPr>
        <p:spPr>
          <a:xfrm flipH="1">
            <a:off x="9010974" y="5578659"/>
            <a:ext cx="2523686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3175" cap="rnd">
            <a:gradFill>
              <a:gsLst>
                <a:gs pos="0">
                  <a:srgbClr val="008AE2"/>
                </a:gs>
                <a:gs pos="100000">
                  <a:schemeClr val="bg1"/>
                </a:gs>
              </a:gsLst>
              <a:lin ang="0" scaled="0"/>
            </a:gradFill>
            <a:headEnd type="none"/>
            <a:tailEnd type="diamond"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75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7800">
        <p14:flash/>
      </p:transition>
    </mc:Choice>
    <mc:Fallback xmlns="">
      <p:transition spd="slow" advTm="7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25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7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34" grpId="0"/>
      <p:bldP spid="41" grpId="0"/>
      <p:bldP spid="42" grpId="0"/>
      <p:bldP spid="45" grpId="0"/>
      <p:bldP spid="46" grpId="0"/>
      <p:bldP spid="48" grpId="0"/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背景">
            <a:extLst>
              <a:ext uri="{FF2B5EF4-FFF2-40B4-BE49-F238E27FC236}">
                <a16:creationId xmlns:a16="http://schemas.microsoft.com/office/drawing/2014/main" xmlns="" id="{8A85AF63-6949-44A3-A3A4-6F17533D106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31F8DF54-E2F2-4231-B113-4AE42FECB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72605D70-8147-46FA-B64E-AAE982E0C72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梯形 11">
            <a:extLst>
              <a:ext uri="{FF2B5EF4-FFF2-40B4-BE49-F238E27FC236}">
                <a16:creationId xmlns:a16="http://schemas.microsoft.com/office/drawing/2014/main" xmlns="" id="{8EBFC76C-1386-4EC2-811F-F7A6B33F8A30}"/>
              </a:ext>
            </a:extLst>
          </p:cNvPr>
          <p:cNvSpPr/>
          <p:nvPr/>
        </p:nvSpPr>
        <p:spPr>
          <a:xfrm rot="16200000">
            <a:off x="1068460" y="-7203791"/>
            <a:ext cx="6181170" cy="21119693"/>
          </a:xfrm>
          <a:prstGeom prst="trapezoid">
            <a:avLst>
              <a:gd name="adj" fmla="val 32853"/>
            </a:avLst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64000">
                <a:srgbClr val="048FEB">
                  <a:alpha val="20000"/>
                  <a:lumMod val="100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C450BDCB-7ABE-4154-9CB7-1ECA03517925}"/>
              </a:ext>
            </a:extLst>
          </p:cNvPr>
          <p:cNvSpPr/>
          <p:nvPr/>
        </p:nvSpPr>
        <p:spPr>
          <a:xfrm>
            <a:off x="-4164033" y="-800476"/>
            <a:ext cx="8328064" cy="8328062"/>
          </a:xfrm>
          <a:prstGeom prst="ellipse">
            <a:avLst/>
          </a:prstGeom>
          <a:gradFill flip="none" rotWithShape="1">
            <a:gsLst>
              <a:gs pos="59000">
                <a:srgbClr val="048FEB">
                  <a:alpha val="0"/>
                </a:srgbClr>
              </a:gs>
              <a:gs pos="100000">
                <a:srgbClr val="048FEB">
                  <a:alpha val="41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048F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169C1FA9-651C-47C4-84AC-9B3E12DD6AC0}"/>
              </a:ext>
            </a:extLst>
          </p:cNvPr>
          <p:cNvSpPr/>
          <p:nvPr/>
        </p:nvSpPr>
        <p:spPr>
          <a:xfrm>
            <a:off x="-3674502" y="-310946"/>
            <a:ext cx="7349004" cy="7349002"/>
          </a:xfrm>
          <a:prstGeom prst="ellipse">
            <a:avLst/>
          </a:prstGeom>
          <a:gradFill flip="none" rotWithShape="1">
            <a:gsLst>
              <a:gs pos="49000">
                <a:srgbClr val="048FEB">
                  <a:alpha val="0"/>
                </a:srgbClr>
              </a:gs>
              <a:gs pos="100000">
                <a:srgbClr val="048FEB">
                  <a:alpha val="41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048FEB"/>
            </a:solidFill>
          </a:ln>
          <a:effectLst>
            <a:outerShdw blurRad="254000" sx="102000" sy="102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A8DD7976-EC4F-4BEF-8F3B-D45E429F163B}"/>
              </a:ext>
            </a:extLst>
          </p:cNvPr>
          <p:cNvSpPr txBox="1"/>
          <p:nvPr/>
        </p:nvSpPr>
        <p:spPr>
          <a:xfrm>
            <a:off x="-1137113" y="1478423"/>
            <a:ext cx="3964548" cy="37702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ln w="25400" cap="rnd">
                  <a:gradFill>
                    <a:gsLst>
                      <a:gs pos="0">
                        <a:srgbClr val="048FEB"/>
                      </a:gs>
                      <a:gs pos="100000">
                        <a:srgbClr val="048FEB">
                          <a:alpha val="50000"/>
                        </a:srgbClr>
                      </a:gs>
                    </a:gsLst>
                    <a:lin ang="2700000" scaled="0"/>
                  </a:gradFill>
                </a:ln>
                <a:gradFill>
                  <a:gsLst>
                    <a:gs pos="0">
                      <a:schemeClr val="bg1"/>
                    </a:gs>
                    <a:gs pos="100000">
                      <a:srgbClr val="048FEB">
                        <a:alpha val="42000"/>
                        <a:lumMod val="70000"/>
                        <a:lumOff val="30000"/>
                      </a:srgbClr>
                    </a:gs>
                  </a:gsLst>
                  <a:lin ang="0" scaled="0"/>
                </a:gradFill>
                <a:effectLst>
                  <a:outerShdw blurRad="279400" dist="38100" dir="5400000" algn="t" rotWithShape="0">
                    <a:srgbClr val="048FEB">
                      <a:alpha val="40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sz="23900" dirty="0">
                <a:ln w="63500" cap="rnd">
                  <a:solidFill>
                    <a:srgbClr val="048FEB"/>
                  </a:solidFill>
                </a:ln>
              </a:rPr>
              <a:t>02</a:t>
            </a:r>
            <a:endParaRPr lang="zh-CN" altLang="en-US" sz="23900" dirty="0">
              <a:ln w="63500" cap="rnd">
                <a:solidFill>
                  <a:srgbClr val="048FEB"/>
                </a:solidFill>
              </a:ln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004AEA05-772C-4686-8683-7689A4CDC28F}"/>
              </a:ext>
            </a:extLst>
          </p:cNvPr>
          <p:cNvSpPr txBox="1"/>
          <p:nvPr/>
        </p:nvSpPr>
        <p:spPr>
          <a:xfrm>
            <a:off x="4415914" y="2017233"/>
            <a:ext cx="7540206" cy="92333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effectLst>
                  <a:reflection blurRad="127000" stA="18000" endPos="29000" dist="29997" dir="5400000" sy="-100000" algn="bl" rotWithShape="0"/>
                </a:effectLst>
                <a:latin typeface="+mj-ea"/>
                <a:ea typeface="+mj-ea"/>
              </a:rPr>
              <a:t>POWER YOUR POINT</a:t>
            </a:r>
            <a:endParaRPr lang="zh-CN" altLang="en-US" sz="5400" b="1" dirty="0">
              <a:solidFill>
                <a:schemeClr val="bg1"/>
              </a:solidFill>
              <a:effectLst>
                <a:reflection blurRad="127000" stA="18000" endPos="29000" dist="29997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98823B39-6F6E-40F5-AB7F-DF7708A5B785}"/>
              </a:ext>
            </a:extLst>
          </p:cNvPr>
          <p:cNvSpPr txBox="1"/>
          <p:nvPr/>
        </p:nvSpPr>
        <p:spPr>
          <a:xfrm>
            <a:off x="4415914" y="3356056"/>
            <a:ext cx="6484730" cy="14219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dirty="0" err="1">
                <a:solidFill>
                  <a:schemeClr val="bg1"/>
                </a:solidFill>
                <a:effectLst/>
                <a:latin typeface="+mn-ea"/>
              </a:rPr>
              <a:t>urna</a:t>
            </a: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296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3700">
        <p14:flash/>
      </p:transition>
    </mc:Choice>
    <mc:Fallback xmlns="">
      <p:transition spd="slow" advTm="3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8" grpId="0" animBg="1"/>
      <p:bldP spid="5" grpId="0"/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背景">
            <a:extLst>
              <a:ext uri="{FF2B5EF4-FFF2-40B4-BE49-F238E27FC236}">
                <a16:creationId xmlns:a16="http://schemas.microsoft.com/office/drawing/2014/main" xmlns="" id="{CA9825FE-0FCC-4CC5-984D-714DD27B944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75911897-FCD6-4B86-9065-1B72A43F7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EADBBB6F-D2FD-402C-ACEB-B35D1FA2CBE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0CD445B3-614F-42D7-A1AB-1A5E36DD8E2E}"/>
              </a:ext>
            </a:extLst>
          </p:cNvPr>
          <p:cNvSpPr/>
          <p:nvPr/>
        </p:nvSpPr>
        <p:spPr>
          <a:xfrm>
            <a:off x="-965200" y="1054100"/>
            <a:ext cx="13589000" cy="4953000"/>
          </a:xfrm>
          <a:prstGeom prst="rect">
            <a:avLst/>
          </a:prstGeom>
          <a:noFill/>
          <a:ln w="63500">
            <a:solidFill>
              <a:srgbClr val="048FEB"/>
            </a:solidFill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梯形 29">
            <a:extLst>
              <a:ext uri="{FF2B5EF4-FFF2-40B4-BE49-F238E27FC236}">
                <a16:creationId xmlns:a16="http://schemas.microsoft.com/office/drawing/2014/main" xmlns="" id="{34F1B2C9-A0C1-46B9-8D9A-010C269AD2C1}"/>
              </a:ext>
            </a:extLst>
          </p:cNvPr>
          <p:cNvSpPr/>
          <p:nvPr/>
        </p:nvSpPr>
        <p:spPr>
          <a:xfrm rot="5400000">
            <a:off x="6194452" y="-1911521"/>
            <a:ext cx="6438900" cy="10681042"/>
          </a:xfrm>
          <a:prstGeom prst="trapezoid">
            <a:avLst>
              <a:gd name="adj" fmla="val 32853"/>
            </a:avLst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92000">
                <a:srgbClr val="048FEB">
                  <a:lumMod val="100000"/>
                  <a:alpha val="20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8C27FC16-C5B9-4F3A-8ED2-C6F0A1B5A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4" r="33016"/>
          <a:stretch/>
        </p:blipFill>
        <p:spPr>
          <a:xfrm>
            <a:off x="550863" y="532606"/>
            <a:ext cx="4344591" cy="5792788"/>
          </a:xfrm>
          <a:prstGeom prst="rect">
            <a:avLst/>
          </a:prstGeom>
          <a:noFill/>
          <a:ln w="63500">
            <a:solidFill>
              <a:srgbClr val="048FEB"/>
            </a:solidFill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FAE42908-5139-4B5C-97D6-08B0A5E491C9}"/>
              </a:ext>
            </a:extLst>
          </p:cNvPr>
          <p:cNvSpPr/>
          <p:nvPr/>
        </p:nvSpPr>
        <p:spPr>
          <a:xfrm>
            <a:off x="5759350" y="4905375"/>
            <a:ext cx="2073643" cy="575749"/>
          </a:xfrm>
          <a:prstGeom prst="rect">
            <a:avLst/>
          </a:prstGeom>
          <a:noFill/>
          <a:ln w="31750">
            <a:solidFill>
              <a:srgbClr val="048FEB"/>
            </a:solidFill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xmlns="" id="{B14A97C2-3A73-4B85-A1C8-EEBEAE6509E5}"/>
              </a:ext>
            </a:extLst>
          </p:cNvPr>
          <p:cNvCxnSpPr>
            <a:cxnSpLocks/>
          </p:cNvCxnSpPr>
          <p:nvPr/>
        </p:nvCxnSpPr>
        <p:spPr>
          <a:xfrm flipH="1">
            <a:off x="5829300" y="2894259"/>
            <a:ext cx="5811838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3175" cap="rnd">
            <a:solidFill>
              <a:srgbClr val="008AE2"/>
            </a:solidFill>
            <a:headEnd type="diamond"/>
            <a:tailEnd type="diamond"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9FE90375-8C1B-43E6-942C-608262A12B81}"/>
              </a:ext>
            </a:extLst>
          </p:cNvPr>
          <p:cNvSpPr txBox="1"/>
          <p:nvPr/>
        </p:nvSpPr>
        <p:spPr>
          <a:xfrm>
            <a:off x="5724424" y="3202634"/>
            <a:ext cx="5846862" cy="14219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dirty="0" err="1">
                <a:solidFill>
                  <a:schemeClr val="bg1"/>
                </a:solidFill>
                <a:effectLst/>
                <a:latin typeface="+mn-ea"/>
              </a:rPr>
              <a:t>urna</a:t>
            </a: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76B648FF-970F-4C61-B689-0A46E6C0770C}"/>
              </a:ext>
            </a:extLst>
          </p:cNvPr>
          <p:cNvSpPr txBox="1"/>
          <p:nvPr/>
        </p:nvSpPr>
        <p:spPr>
          <a:xfrm>
            <a:off x="5759350" y="1691015"/>
            <a:ext cx="2319866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2800" b="1" dirty="0" err="1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TIANQI</a:t>
            </a:r>
            <a:r>
              <a:rPr lang="en-US" altLang="zh-CN" sz="2800" b="1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 PPT</a:t>
            </a:r>
            <a:endParaRPr lang="zh-CN" altLang="en-US" sz="2800" b="1" dirty="0">
              <a:solidFill>
                <a:srgbClr val="008AE2"/>
              </a:solidFill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1D71A57F-DC39-41C5-9158-116AF9AD9484}"/>
              </a:ext>
            </a:extLst>
          </p:cNvPr>
          <p:cNvSpPr txBox="1"/>
          <p:nvPr/>
        </p:nvSpPr>
        <p:spPr>
          <a:xfrm>
            <a:off x="5724424" y="2183641"/>
            <a:ext cx="4265999" cy="4247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Presentation Designer   Senior Student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473C114B-4DD1-4337-A9FB-5A561A2F5DD2}"/>
              </a:ext>
            </a:extLst>
          </p:cNvPr>
          <p:cNvSpPr txBox="1"/>
          <p:nvPr/>
        </p:nvSpPr>
        <p:spPr>
          <a:xfrm>
            <a:off x="5859248" y="4980883"/>
            <a:ext cx="1873846" cy="4247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zh-CN" dirty="0"/>
              <a:t>Proficient In PPT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1559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Tm="4000">
        <p159:morph option="byObject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5" grpId="0"/>
      <p:bldP spid="16" grpId="0"/>
      <p:bldP spid="17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背景">
            <a:extLst>
              <a:ext uri="{FF2B5EF4-FFF2-40B4-BE49-F238E27FC236}">
                <a16:creationId xmlns:a16="http://schemas.microsoft.com/office/drawing/2014/main" xmlns="" id="{4E9243F5-2A41-4B1A-A1F2-3A2032A576F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DDBF96E4-1AAA-483A-9C2A-1677F193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79C44516-088F-4007-AC7E-46AF7B3AF2A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4" name="梯形 23">
            <a:extLst>
              <a:ext uri="{FF2B5EF4-FFF2-40B4-BE49-F238E27FC236}">
                <a16:creationId xmlns:a16="http://schemas.microsoft.com/office/drawing/2014/main" xmlns="" id="{C3704A19-BA8F-4379-90AF-CB5955B41486}"/>
              </a:ext>
            </a:extLst>
          </p:cNvPr>
          <p:cNvSpPr/>
          <p:nvPr/>
        </p:nvSpPr>
        <p:spPr>
          <a:xfrm rot="5400000">
            <a:off x="7327680" y="-2590362"/>
            <a:ext cx="6277428" cy="12038724"/>
          </a:xfrm>
          <a:prstGeom prst="trapezoid">
            <a:avLst>
              <a:gd name="adj" fmla="val 32853"/>
            </a:avLst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100000">
                <a:srgbClr val="048FEB">
                  <a:alpha val="20000"/>
                  <a:lumMod val="100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梯形 22">
            <a:extLst>
              <a:ext uri="{FF2B5EF4-FFF2-40B4-BE49-F238E27FC236}">
                <a16:creationId xmlns:a16="http://schemas.microsoft.com/office/drawing/2014/main" xmlns="" id="{32F685F9-8E5A-4130-AFD8-06DEA87C9424}"/>
              </a:ext>
            </a:extLst>
          </p:cNvPr>
          <p:cNvSpPr/>
          <p:nvPr/>
        </p:nvSpPr>
        <p:spPr>
          <a:xfrm rot="16200000">
            <a:off x="-1413109" y="-2590362"/>
            <a:ext cx="6277428" cy="12038724"/>
          </a:xfrm>
          <a:prstGeom prst="trapezoid">
            <a:avLst>
              <a:gd name="adj" fmla="val 32853"/>
            </a:avLst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100000">
                <a:srgbClr val="048FEB">
                  <a:alpha val="20000"/>
                  <a:lumMod val="100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xmlns="" id="{7A4B76BD-AD98-494F-A632-8E4414FC9F77}"/>
              </a:ext>
            </a:extLst>
          </p:cNvPr>
          <p:cNvSpPr/>
          <p:nvPr/>
        </p:nvSpPr>
        <p:spPr>
          <a:xfrm>
            <a:off x="1574799" y="1833562"/>
            <a:ext cx="9042402" cy="3190875"/>
          </a:xfrm>
          <a:prstGeom prst="roundRect">
            <a:avLst>
              <a:gd name="adj" fmla="val 3388"/>
            </a:avLst>
          </a:prstGeom>
          <a:noFill/>
          <a:ln w="63500">
            <a:solidFill>
              <a:srgbClr val="048FEB"/>
            </a:solidFill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7D21C5A4-CE40-44EA-8F3D-129F3DD652C3}"/>
              </a:ext>
            </a:extLst>
          </p:cNvPr>
          <p:cNvSpPr txBox="1"/>
          <p:nvPr/>
        </p:nvSpPr>
        <p:spPr>
          <a:xfrm>
            <a:off x="2133600" y="3414486"/>
            <a:ext cx="7924800" cy="10895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dirty="0" err="1">
                <a:solidFill>
                  <a:schemeClr val="bg1"/>
                </a:solidFill>
                <a:effectLst/>
                <a:latin typeface="+mn-ea"/>
              </a:rPr>
              <a:t>urna</a:t>
            </a: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4DEAA49E-4B9B-4CE7-81C7-4FB99248615F}"/>
              </a:ext>
            </a:extLst>
          </p:cNvPr>
          <p:cNvSpPr txBox="1"/>
          <p:nvPr/>
        </p:nvSpPr>
        <p:spPr>
          <a:xfrm>
            <a:off x="3343163" y="2466349"/>
            <a:ext cx="5505674" cy="646331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3600" b="1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ADD YOUR TITLE HERE</a:t>
            </a:r>
            <a:endParaRPr lang="zh-CN" altLang="en-US" sz="3600" b="1" dirty="0">
              <a:solidFill>
                <a:srgbClr val="008AE2"/>
              </a:solidFill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95174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Tm="2500">
        <p159:morph option="byObject"/>
      </p:transition>
    </mc:Choice>
    <mc:Fallback>
      <p:transition spd="slow" advTm="2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背景">
            <a:extLst>
              <a:ext uri="{FF2B5EF4-FFF2-40B4-BE49-F238E27FC236}">
                <a16:creationId xmlns:a16="http://schemas.microsoft.com/office/drawing/2014/main" xmlns="" id="{B2B88867-45B6-4114-8042-BFCBEEF1860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7DE0171E-F1BF-4E39-9296-CD3A3B442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D4040258-7D73-4260-88A3-8EDE988DB7C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5" name="梯形 24">
            <a:extLst>
              <a:ext uri="{FF2B5EF4-FFF2-40B4-BE49-F238E27FC236}">
                <a16:creationId xmlns:a16="http://schemas.microsoft.com/office/drawing/2014/main" xmlns="" id="{7F634B60-E137-42B1-B437-D6989E22D23C}"/>
              </a:ext>
            </a:extLst>
          </p:cNvPr>
          <p:cNvSpPr/>
          <p:nvPr/>
        </p:nvSpPr>
        <p:spPr>
          <a:xfrm rot="10800000">
            <a:off x="2005319" y="-1157750"/>
            <a:ext cx="8209700" cy="9173499"/>
          </a:xfrm>
          <a:prstGeom prst="trapezoid">
            <a:avLst>
              <a:gd name="adj" fmla="val 32853"/>
            </a:avLst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100000">
                <a:srgbClr val="048FEB">
                  <a:alpha val="20000"/>
                  <a:lumMod val="100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F67F21B9-0C99-46EA-A345-0E675ACE97CE}"/>
              </a:ext>
            </a:extLst>
          </p:cNvPr>
          <p:cNvSpPr/>
          <p:nvPr/>
        </p:nvSpPr>
        <p:spPr>
          <a:xfrm>
            <a:off x="4193754" y="1526756"/>
            <a:ext cx="3804492" cy="3804488"/>
          </a:xfrm>
          <a:prstGeom prst="ellipse">
            <a:avLst/>
          </a:prstGeom>
          <a:gradFill flip="none" rotWithShape="1">
            <a:gsLst>
              <a:gs pos="59000">
                <a:srgbClr val="048FEB">
                  <a:alpha val="0"/>
                </a:srgbClr>
              </a:gs>
              <a:gs pos="100000">
                <a:srgbClr val="048FEB">
                  <a:alpha val="41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048F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F98B1383-4BF9-41FA-B230-6917C9EB590B}"/>
              </a:ext>
            </a:extLst>
          </p:cNvPr>
          <p:cNvSpPr/>
          <p:nvPr/>
        </p:nvSpPr>
        <p:spPr>
          <a:xfrm>
            <a:off x="4530226" y="1863227"/>
            <a:ext cx="3131550" cy="3131546"/>
          </a:xfrm>
          <a:prstGeom prst="ellipse">
            <a:avLst/>
          </a:prstGeom>
          <a:gradFill flip="none" rotWithShape="1">
            <a:gsLst>
              <a:gs pos="43000">
                <a:srgbClr val="048FEB">
                  <a:alpha val="0"/>
                </a:srgbClr>
              </a:gs>
              <a:gs pos="100000">
                <a:srgbClr val="048FEB">
                  <a:alpha val="41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048FEB"/>
            </a:solidFill>
          </a:ln>
          <a:effectLst>
            <a:outerShdw blurRad="254000" sx="102000" sy="102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DA650967-1AA4-4294-83B6-980945215A28}"/>
              </a:ext>
            </a:extLst>
          </p:cNvPr>
          <p:cNvCxnSpPr>
            <a:cxnSpLocks/>
            <a:stCxn id="4" idx="1"/>
            <a:endCxn id="7" idx="2"/>
          </p:cNvCxnSpPr>
          <p:nvPr/>
        </p:nvCxnSpPr>
        <p:spPr>
          <a:xfrm>
            <a:off x="0" y="3429000"/>
            <a:ext cx="4193754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0" cap="rnd">
            <a:gradFill>
              <a:gsLst>
                <a:gs pos="0">
                  <a:srgbClr val="048FEB"/>
                </a:gs>
                <a:gs pos="100000">
                  <a:srgbClr val="048FEB">
                    <a:alpha val="0"/>
                  </a:srgbClr>
                </a:gs>
              </a:gsLst>
              <a:lin ang="10800000" scaled="0"/>
            </a:gradFill>
          </a:ln>
          <a:effectLst>
            <a:outerShdw blurRad="254000" dist="63500" dir="5400000" algn="t" rotWithShape="0">
              <a:srgbClr val="048FEB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xmlns="" id="{91D5B5D7-18E4-4ED0-A9E8-0C4922021259}"/>
              </a:ext>
            </a:extLst>
          </p:cNvPr>
          <p:cNvCxnSpPr>
            <a:cxnSpLocks/>
            <a:stCxn id="4" idx="3"/>
            <a:endCxn id="7" idx="6"/>
          </p:cNvCxnSpPr>
          <p:nvPr/>
        </p:nvCxnSpPr>
        <p:spPr>
          <a:xfrm flipH="1">
            <a:off x="7998246" y="3429000"/>
            <a:ext cx="4193754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0" cap="rnd">
            <a:gradFill>
              <a:gsLst>
                <a:gs pos="0">
                  <a:srgbClr val="048FEB"/>
                </a:gs>
                <a:gs pos="100000">
                  <a:srgbClr val="048FEB">
                    <a:alpha val="0"/>
                  </a:srgbClr>
                </a:gs>
              </a:gsLst>
              <a:lin ang="10800000" scaled="0"/>
            </a:gradFill>
          </a:ln>
          <a:effectLst>
            <a:outerShdw blurRad="254000" dist="63500" dir="5400000" algn="t" rotWithShape="0">
              <a:srgbClr val="048FEB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6">
            <a:extLst>
              <a:ext uri="{FF2B5EF4-FFF2-40B4-BE49-F238E27FC236}">
                <a16:creationId xmlns:a16="http://schemas.microsoft.com/office/drawing/2014/main" xmlns="" id="{B15375A6-3EDE-4546-A9BA-7B2A24D90C8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81313" y="2656114"/>
            <a:ext cx="1429374" cy="1545772"/>
            <a:chOff x="782" y="1042"/>
            <a:chExt cx="307" cy="332"/>
          </a:xfrm>
          <a:solidFill>
            <a:schemeClr val="bg1"/>
          </a:solidFill>
          <a:effectLst>
            <a:outerShdw blurRad="127000" sx="101000" sy="101000" algn="ctr" rotWithShape="0">
              <a:schemeClr val="bg1">
                <a:alpha val="40000"/>
              </a:schemeClr>
            </a:outerShdw>
          </a:effectLst>
        </p:grpSpPr>
        <p:sp>
          <p:nvSpPr>
            <p:cNvPr id="15" name="Freeform 57">
              <a:extLst>
                <a:ext uri="{FF2B5EF4-FFF2-40B4-BE49-F238E27FC236}">
                  <a16:creationId xmlns:a16="http://schemas.microsoft.com/office/drawing/2014/main" xmlns="" id="{EFDDCF07-B0EA-4DE1-A216-A1A615EED7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" y="1042"/>
              <a:ext cx="120" cy="202"/>
            </a:xfrm>
            <a:custGeom>
              <a:avLst/>
              <a:gdLst>
                <a:gd name="T0" fmla="*/ 17 w 553"/>
                <a:gd name="T1" fmla="*/ 630 h 933"/>
                <a:gd name="T2" fmla="*/ 17 w 553"/>
                <a:gd name="T3" fmla="*/ 691 h 933"/>
                <a:gd name="T4" fmla="*/ 246 w 553"/>
                <a:gd name="T5" fmla="*/ 920 h 933"/>
                <a:gd name="T6" fmla="*/ 277 w 553"/>
                <a:gd name="T7" fmla="*/ 933 h 933"/>
                <a:gd name="T8" fmla="*/ 307 w 553"/>
                <a:gd name="T9" fmla="*/ 920 h 933"/>
                <a:gd name="T10" fmla="*/ 536 w 553"/>
                <a:gd name="T11" fmla="*/ 691 h 933"/>
                <a:gd name="T12" fmla="*/ 536 w 553"/>
                <a:gd name="T13" fmla="*/ 630 h 933"/>
                <a:gd name="T14" fmla="*/ 475 w 553"/>
                <a:gd name="T15" fmla="*/ 630 h 933"/>
                <a:gd name="T16" fmla="*/ 320 w 553"/>
                <a:gd name="T17" fmla="*/ 785 h 933"/>
                <a:gd name="T18" fmla="*/ 320 w 553"/>
                <a:gd name="T19" fmla="*/ 43 h 933"/>
                <a:gd name="T20" fmla="*/ 277 w 553"/>
                <a:gd name="T21" fmla="*/ 0 h 933"/>
                <a:gd name="T22" fmla="*/ 234 w 553"/>
                <a:gd name="T23" fmla="*/ 43 h 933"/>
                <a:gd name="T24" fmla="*/ 234 w 553"/>
                <a:gd name="T25" fmla="*/ 785 h 933"/>
                <a:gd name="T26" fmla="*/ 78 w 553"/>
                <a:gd name="T27" fmla="*/ 630 h 933"/>
                <a:gd name="T28" fmla="*/ 17 w 553"/>
                <a:gd name="T29" fmla="*/ 630 h 933"/>
                <a:gd name="T30" fmla="*/ 17 w 553"/>
                <a:gd name="T31" fmla="*/ 630 h 933"/>
                <a:gd name="T32" fmla="*/ 17 w 553"/>
                <a:gd name="T33" fmla="*/ 630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3" h="933">
                  <a:moveTo>
                    <a:pt x="17" y="630"/>
                  </a:moveTo>
                  <a:cubicBezTo>
                    <a:pt x="0" y="647"/>
                    <a:pt x="0" y="674"/>
                    <a:pt x="17" y="691"/>
                  </a:cubicBezTo>
                  <a:cubicBezTo>
                    <a:pt x="246" y="920"/>
                    <a:pt x="246" y="920"/>
                    <a:pt x="246" y="920"/>
                  </a:cubicBezTo>
                  <a:cubicBezTo>
                    <a:pt x="255" y="928"/>
                    <a:pt x="266" y="933"/>
                    <a:pt x="277" y="933"/>
                  </a:cubicBezTo>
                  <a:cubicBezTo>
                    <a:pt x="288" y="933"/>
                    <a:pt x="299" y="929"/>
                    <a:pt x="307" y="920"/>
                  </a:cubicBezTo>
                  <a:cubicBezTo>
                    <a:pt x="536" y="691"/>
                    <a:pt x="536" y="691"/>
                    <a:pt x="536" y="691"/>
                  </a:cubicBezTo>
                  <a:cubicBezTo>
                    <a:pt x="553" y="674"/>
                    <a:pt x="553" y="647"/>
                    <a:pt x="536" y="630"/>
                  </a:cubicBezTo>
                  <a:cubicBezTo>
                    <a:pt x="519" y="613"/>
                    <a:pt x="492" y="613"/>
                    <a:pt x="475" y="630"/>
                  </a:cubicBezTo>
                  <a:cubicBezTo>
                    <a:pt x="320" y="785"/>
                    <a:pt x="320" y="785"/>
                    <a:pt x="320" y="785"/>
                  </a:cubicBezTo>
                  <a:cubicBezTo>
                    <a:pt x="320" y="43"/>
                    <a:pt x="320" y="43"/>
                    <a:pt x="320" y="43"/>
                  </a:cubicBezTo>
                  <a:cubicBezTo>
                    <a:pt x="320" y="19"/>
                    <a:pt x="301" y="0"/>
                    <a:pt x="277" y="0"/>
                  </a:cubicBezTo>
                  <a:cubicBezTo>
                    <a:pt x="253" y="0"/>
                    <a:pt x="234" y="19"/>
                    <a:pt x="234" y="43"/>
                  </a:cubicBezTo>
                  <a:cubicBezTo>
                    <a:pt x="234" y="785"/>
                    <a:pt x="234" y="785"/>
                    <a:pt x="234" y="785"/>
                  </a:cubicBezTo>
                  <a:cubicBezTo>
                    <a:pt x="78" y="630"/>
                    <a:pt x="78" y="630"/>
                    <a:pt x="78" y="630"/>
                  </a:cubicBezTo>
                  <a:cubicBezTo>
                    <a:pt x="61" y="613"/>
                    <a:pt x="34" y="613"/>
                    <a:pt x="17" y="630"/>
                  </a:cubicBezTo>
                  <a:close/>
                  <a:moveTo>
                    <a:pt x="17" y="630"/>
                  </a:moveTo>
                  <a:cubicBezTo>
                    <a:pt x="17" y="630"/>
                    <a:pt x="17" y="630"/>
                    <a:pt x="17" y="63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58">
              <a:extLst>
                <a:ext uri="{FF2B5EF4-FFF2-40B4-BE49-F238E27FC236}">
                  <a16:creationId xmlns:a16="http://schemas.microsoft.com/office/drawing/2014/main" xmlns="" id="{D3E4EC79-F863-4AE0-AAF2-5F1DE4E986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2" y="1130"/>
              <a:ext cx="307" cy="244"/>
            </a:xfrm>
            <a:custGeom>
              <a:avLst/>
              <a:gdLst>
                <a:gd name="T0" fmla="*/ 1414 w 1416"/>
                <a:gd name="T1" fmla="*/ 579 h 1128"/>
                <a:gd name="T2" fmla="*/ 1264 w 1416"/>
                <a:gd name="T3" fmla="*/ 35 h 1128"/>
                <a:gd name="T4" fmla="*/ 1240 w 1416"/>
                <a:gd name="T5" fmla="*/ 7 h 1128"/>
                <a:gd name="T6" fmla="*/ 1236 w 1416"/>
                <a:gd name="T7" fmla="*/ 5 h 1128"/>
                <a:gd name="T8" fmla="*/ 1218 w 1416"/>
                <a:gd name="T9" fmla="*/ 1 h 1128"/>
                <a:gd name="T10" fmla="*/ 947 w 1416"/>
                <a:gd name="T11" fmla="*/ 1 h 1128"/>
                <a:gd name="T12" fmla="*/ 904 w 1416"/>
                <a:gd name="T13" fmla="*/ 44 h 1128"/>
                <a:gd name="T14" fmla="*/ 947 w 1416"/>
                <a:gd name="T15" fmla="*/ 87 h 1128"/>
                <a:gd name="T16" fmla="*/ 1189 w 1416"/>
                <a:gd name="T17" fmla="*/ 87 h 1128"/>
                <a:gd name="T18" fmla="*/ 1316 w 1416"/>
                <a:gd name="T19" fmla="*/ 548 h 1128"/>
                <a:gd name="T20" fmla="*/ 980 w 1416"/>
                <a:gd name="T21" fmla="*/ 548 h 1128"/>
                <a:gd name="T22" fmla="*/ 937 w 1416"/>
                <a:gd name="T23" fmla="*/ 591 h 1128"/>
                <a:gd name="T24" fmla="*/ 937 w 1416"/>
                <a:gd name="T25" fmla="*/ 630 h 1128"/>
                <a:gd name="T26" fmla="*/ 833 w 1416"/>
                <a:gd name="T27" fmla="*/ 734 h 1128"/>
                <a:gd name="T28" fmla="*/ 569 w 1416"/>
                <a:gd name="T29" fmla="*/ 734 h 1128"/>
                <a:gd name="T30" fmla="*/ 466 w 1416"/>
                <a:gd name="T31" fmla="*/ 630 h 1128"/>
                <a:gd name="T32" fmla="*/ 466 w 1416"/>
                <a:gd name="T33" fmla="*/ 591 h 1128"/>
                <a:gd name="T34" fmla="*/ 422 w 1416"/>
                <a:gd name="T35" fmla="*/ 548 h 1128"/>
                <a:gd name="T36" fmla="*/ 100 w 1416"/>
                <a:gd name="T37" fmla="*/ 548 h 1128"/>
                <a:gd name="T38" fmla="*/ 227 w 1416"/>
                <a:gd name="T39" fmla="*/ 87 h 1128"/>
                <a:gd name="T40" fmla="*/ 469 w 1416"/>
                <a:gd name="T41" fmla="*/ 87 h 1128"/>
                <a:gd name="T42" fmla="*/ 512 w 1416"/>
                <a:gd name="T43" fmla="*/ 43 h 1128"/>
                <a:gd name="T44" fmla="*/ 469 w 1416"/>
                <a:gd name="T45" fmla="*/ 0 h 1128"/>
                <a:gd name="T46" fmla="*/ 198 w 1416"/>
                <a:gd name="T47" fmla="*/ 0 h 1128"/>
                <a:gd name="T48" fmla="*/ 180 w 1416"/>
                <a:gd name="T49" fmla="*/ 4 h 1128"/>
                <a:gd name="T50" fmla="*/ 176 w 1416"/>
                <a:gd name="T51" fmla="*/ 6 h 1128"/>
                <a:gd name="T52" fmla="*/ 152 w 1416"/>
                <a:gd name="T53" fmla="*/ 34 h 1128"/>
                <a:gd name="T54" fmla="*/ 2 w 1416"/>
                <a:gd name="T55" fmla="*/ 578 h 1128"/>
                <a:gd name="T56" fmla="*/ 0 w 1416"/>
                <a:gd name="T57" fmla="*/ 589 h 1128"/>
                <a:gd name="T58" fmla="*/ 0 w 1416"/>
                <a:gd name="T59" fmla="*/ 816 h 1128"/>
                <a:gd name="T60" fmla="*/ 312 w 1416"/>
                <a:gd name="T61" fmla="*/ 1128 h 1128"/>
                <a:gd name="T62" fmla="*/ 1104 w 1416"/>
                <a:gd name="T63" fmla="*/ 1128 h 1128"/>
                <a:gd name="T64" fmla="*/ 1416 w 1416"/>
                <a:gd name="T65" fmla="*/ 816 h 1128"/>
                <a:gd name="T66" fmla="*/ 1416 w 1416"/>
                <a:gd name="T67" fmla="*/ 590 h 1128"/>
                <a:gd name="T68" fmla="*/ 1414 w 1416"/>
                <a:gd name="T69" fmla="*/ 579 h 1128"/>
                <a:gd name="T70" fmla="*/ 1329 w 1416"/>
                <a:gd name="T71" fmla="*/ 816 h 1128"/>
                <a:gd name="T72" fmla="*/ 1104 w 1416"/>
                <a:gd name="T73" fmla="*/ 1041 h 1128"/>
                <a:gd name="T74" fmla="*/ 312 w 1416"/>
                <a:gd name="T75" fmla="*/ 1041 h 1128"/>
                <a:gd name="T76" fmla="*/ 86 w 1416"/>
                <a:gd name="T77" fmla="*/ 816 h 1128"/>
                <a:gd name="T78" fmla="*/ 86 w 1416"/>
                <a:gd name="T79" fmla="*/ 634 h 1128"/>
                <a:gd name="T80" fmla="*/ 380 w 1416"/>
                <a:gd name="T81" fmla="*/ 634 h 1128"/>
                <a:gd name="T82" fmla="*/ 570 w 1416"/>
                <a:gd name="T83" fmla="*/ 820 h 1128"/>
                <a:gd name="T84" fmla="*/ 834 w 1416"/>
                <a:gd name="T85" fmla="*/ 820 h 1128"/>
                <a:gd name="T86" fmla="*/ 1024 w 1416"/>
                <a:gd name="T87" fmla="*/ 634 h 1128"/>
                <a:gd name="T88" fmla="*/ 1330 w 1416"/>
                <a:gd name="T89" fmla="*/ 634 h 1128"/>
                <a:gd name="T90" fmla="*/ 1330 w 1416"/>
                <a:gd name="T91" fmla="*/ 816 h 1128"/>
                <a:gd name="T92" fmla="*/ 1329 w 1416"/>
                <a:gd name="T93" fmla="*/ 816 h 1128"/>
                <a:gd name="T94" fmla="*/ 1329 w 1416"/>
                <a:gd name="T95" fmla="*/ 816 h 1128"/>
                <a:gd name="T96" fmla="*/ 1329 w 1416"/>
                <a:gd name="T97" fmla="*/ 816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16" h="1128">
                  <a:moveTo>
                    <a:pt x="1414" y="579"/>
                  </a:moveTo>
                  <a:cubicBezTo>
                    <a:pt x="1264" y="35"/>
                    <a:pt x="1264" y="35"/>
                    <a:pt x="1264" y="35"/>
                  </a:cubicBezTo>
                  <a:cubicBezTo>
                    <a:pt x="1260" y="22"/>
                    <a:pt x="1252" y="12"/>
                    <a:pt x="1240" y="7"/>
                  </a:cubicBezTo>
                  <a:cubicBezTo>
                    <a:pt x="1236" y="5"/>
                    <a:pt x="1236" y="5"/>
                    <a:pt x="1236" y="5"/>
                  </a:cubicBezTo>
                  <a:cubicBezTo>
                    <a:pt x="1230" y="2"/>
                    <a:pt x="1224" y="1"/>
                    <a:pt x="1218" y="1"/>
                  </a:cubicBezTo>
                  <a:cubicBezTo>
                    <a:pt x="947" y="1"/>
                    <a:pt x="947" y="1"/>
                    <a:pt x="947" y="1"/>
                  </a:cubicBezTo>
                  <a:cubicBezTo>
                    <a:pt x="923" y="1"/>
                    <a:pt x="904" y="20"/>
                    <a:pt x="904" y="44"/>
                  </a:cubicBezTo>
                  <a:cubicBezTo>
                    <a:pt x="904" y="68"/>
                    <a:pt x="923" y="87"/>
                    <a:pt x="947" y="87"/>
                  </a:cubicBezTo>
                  <a:cubicBezTo>
                    <a:pt x="1189" y="87"/>
                    <a:pt x="1189" y="87"/>
                    <a:pt x="1189" y="87"/>
                  </a:cubicBezTo>
                  <a:cubicBezTo>
                    <a:pt x="1316" y="548"/>
                    <a:pt x="1316" y="548"/>
                    <a:pt x="1316" y="548"/>
                  </a:cubicBezTo>
                  <a:cubicBezTo>
                    <a:pt x="980" y="548"/>
                    <a:pt x="980" y="548"/>
                    <a:pt x="980" y="548"/>
                  </a:cubicBezTo>
                  <a:cubicBezTo>
                    <a:pt x="956" y="548"/>
                    <a:pt x="937" y="567"/>
                    <a:pt x="937" y="591"/>
                  </a:cubicBezTo>
                  <a:cubicBezTo>
                    <a:pt x="937" y="630"/>
                    <a:pt x="937" y="630"/>
                    <a:pt x="937" y="630"/>
                  </a:cubicBezTo>
                  <a:cubicBezTo>
                    <a:pt x="937" y="687"/>
                    <a:pt x="890" y="734"/>
                    <a:pt x="833" y="734"/>
                  </a:cubicBezTo>
                  <a:cubicBezTo>
                    <a:pt x="569" y="734"/>
                    <a:pt x="569" y="734"/>
                    <a:pt x="569" y="734"/>
                  </a:cubicBezTo>
                  <a:cubicBezTo>
                    <a:pt x="512" y="734"/>
                    <a:pt x="466" y="687"/>
                    <a:pt x="466" y="630"/>
                  </a:cubicBezTo>
                  <a:cubicBezTo>
                    <a:pt x="466" y="591"/>
                    <a:pt x="466" y="591"/>
                    <a:pt x="466" y="591"/>
                  </a:cubicBezTo>
                  <a:cubicBezTo>
                    <a:pt x="466" y="567"/>
                    <a:pt x="446" y="548"/>
                    <a:pt x="422" y="548"/>
                  </a:cubicBezTo>
                  <a:cubicBezTo>
                    <a:pt x="100" y="548"/>
                    <a:pt x="100" y="548"/>
                    <a:pt x="100" y="548"/>
                  </a:cubicBezTo>
                  <a:cubicBezTo>
                    <a:pt x="227" y="87"/>
                    <a:pt x="227" y="87"/>
                    <a:pt x="227" y="87"/>
                  </a:cubicBezTo>
                  <a:cubicBezTo>
                    <a:pt x="469" y="87"/>
                    <a:pt x="469" y="87"/>
                    <a:pt x="469" y="87"/>
                  </a:cubicBezTo>
                  <a:cubicBezTo>
                    <a:pt x="493" y="87"/>
                    <a:pt x="512" y="67"/>
                    <a:pt x="512" y="43"/>
                  </a:cubicBezTo>
                  <a:cubicBezTo>
                    <a:pt x="512" y="19"/>
                    <a:pt x="493" y="0"/>
                    <a:pt x="46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92" y="0"/>
                    <a:pt x="186" y="1"/>
                    <a:pt x="180" y="4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64" y="11"/>
                    <a:pt x="155" y="21"/>
                    <a:pt x="152" y="34"/>
                  </a:cubicBezTo>
                  <a:cubicBezTo>
                    <a:pt x="2" y="578"/>
                    <a:pt x="2" y="578"/>
                    <a:pt x="2" y="578"/>
                  </a:cubicBezTo>
                  <a:cubicBezTo>
                    <a:pt x="1" y="582"/>
                    <a:pt x="0" y="585"/>
                    <a:pt x="0" y="589"/>
                  </a:cubicBezTo>
                  <a:cubicBezTo>
                    <a:pt x="0" y="816"/>
                    <a:pt x="0" y="816"/>
                    <a:pt x="0" y="816"/>
                  </a:cubicBezTo>
                  <a:cubicBezTo>
                    <a:pt x="0" y="988"/>
                    <a:pt x="140" y="1128"/>
                    <a:pt x="312" y="1128"/>
                  </a:cubicBezTo>
                  <a:cubicBezTo>
                    <a:pt x="1104" y="1128"/>
                    <a:pt x="1104" y="1128"/>
                    <a:pt x="1104" y="1128"/>
                  </a:cubicBezTo>
                  <a:cubicBezTo>
                    <a:pt x="1276" y="1128"/>
                    <a:pt x="1416" y="988"/>
                    <a:pt x="1416" y="816"/>
                  </a:cubicBezTo>
                  <a:cubicBezTo>
                    <a:pt x="1416" y="590"/>
                    <a:pt x="1416" y="590"/>
                    <a:pt x="1416" y="590"/>
                  </a:cubicBezTo>
                  <a:cubicBezTo>
                    <a:pt x="1416" y="586"/>
                    <a:pt x="1415" y="582"/>
                    <a:pt x="1414" y="579"/>
                  </a:cubicBezTo>
                  <a:close/>
                  <a:moveTo>
                    <a:pt x="1329" y="816"/>
                  </a:moveTo>
                  <a:cubicBezTo>
                    <a:pt x="1329" y="940"/>
                    <a:pt x="1228" y="1041"/>
                    <a:pt x="1104" y="1041"/>
                  </a:cubicBezTo>
                  <a:cubicBezTo>
                    <a:pt x="312" y="1041"/>
                    <a:pt x="312" y="1041"/>
                    <a:pt x="312" y="1041"/>
                  </a:cubicBezTo>
                  <a:cubicBezTo>
                    <a:pt x="188" y="1041"/>
                    <a:pt x="86" y="940"/>
                    <a:pt x="86" y="816"/>
                  </a:cubicBezTo>
                  <a:cubicBezTo>
                    <a:pt x="86" y="634"/>
                    <a:pt x="86" y="634"/>
                    <a:pt x="86" y="634"/>
                  </a:cubicBezTo>
                  <a:cubicBezTo>
                    <a:pt x="380" y="634"/>
                    <a:pt x="380" y="634"/>
                    <a:pt x="380" y="634"/>
                  </a:cubicBezTo>
                  <a:cubicBezTo>
                    <a:pt x="382" y="737"/>
                    <a:pt x="467" y="820"/>
                    <a:pt x="570" y="820"/>
                  </a:cubicBezTo>
                  <a:cubicBezTo>
                    <a:pt x="834" y="820"/>
                    <a:pt x="834" y="820"/>
                    <a:pt x="834" y="820"/>
                  </a:cubicBezTo>
                  <a:cubicBezTo>
                    <a:pt x="937" y="820"/>
                    <a:pt x="1021" y="737"/>
                    <a:pt x="1024" y="634"/>
                  </a:cubicBezTo>
                  <a:cubicBezTo>
                    <a:pt x="1330" y="634"/>
                    <a:pt x="1330" y="634"/>
                    <a:pt x="1330" y="634"/>
                  </a:cubicBezTo>
                  <a:cubicBezTo>
                    <a:pt x="1330" y="816"/>
                    <a:pt x="1330" y="816"/>
                    <a:pt x="1330" y="816"/>
                  </a:cubicBezTo>
                  <a:lnTo>
                    <a:pt x="1329" y="816"/>
                  </a:lnTo>
                  <a:close/>
                  <a:moveTo>
                    <a:pt x="1329" y="816"/>
                  </a:moveTo>
                  <a:cubicBezTo>
                    <a:pt x="1329" y="816"/>
                    <a:pt x="1329" y="816"/>
                    <a:pt x="1329" y="8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B6D00529-D7D2-4922-A648-03F5C42D58E8}"/>
              </a:ext>
            </a:extLst>
          </p:cNvPr>
          <p:cNvSpPr txBox="1"/>
          <p:nvPr/>
        </p:nvSpPr>
        <p:spPr>
          <a:xfrm>
            <a:off x="566731" y="3630228"/>
            <a:ext cx="3181237" cy="275152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dirty="0" err="1">
                <a:solidFill>
                  <a:schemeClr val="bg1"/>
                </a:solidFill>
                <a:effectLst/>
                <a:latin typeface="+mn-ea"/>
              </a:rPr>
              <a:t>urna</a:t>
            </a: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4929B112-CC03-42C2-B75C-39D30461DC11}"/>
              </a:ext>
            </a:extLst>
          </p:cNvPr>
          <p:cNvSpPr txBox="1"/>
          <p:nvPr/>
        </p:nvSpPr>
        <p:spPr>
          <a:xfrm>
            <a:off x="8444032" y="3593893"/>
            <a:ext cx="3181237" cy="272517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dirty="0" err="1">
                <a:solidFill>
                  <a:schemeClr val="bg1"/>
                </a:solidFill>
                <a:effectLst/>
                <a:latin typeface="+mn-ea"/>
              </a:rPr>
              <a:t>urna</a:t>
            </a: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EC6709A6-D21C-4A59-9930-B901393CFD42}"/>
              </a:ext>
            </a:extLst>
          </p:cNvPr>
          <p:cNvSpPr txBox="1"/>
          <p:nvPr/>
        </p:nvSpPr>
        <p:spPr>
          <a:xfrm>
            <a:off x="2323569" y="329505"/>
            <a:ext cx="7540206" cy="92333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5400" b="1" dirty="0">
                <a:gradFill>
                  <a:gsLst>
                    <a:gs pos="100000">
                      <a:srgbClr val="048FEB">
                        <a:lumMod val="50000"/>
                        <a:lumOff val="50000"/>
                      </a:srgbClr>
                    </a:gs>
                    <a:gs pos="0">
                      <a:srgbClr val="048FEB">
                        <a:lumMod val="100000"/>
                      </a:srgbClr>
                    </a:gs>
                  </a:gsLst>
                  <a:lin ang="5400000" scaled="0"/>
                </a:gradFill>
                <a:effectLst>
                  <a:reflection blurRad="127000" stA="18000" endPos="29000" dist="29997" dir="5400000" sy="-100000" algn="bl" rotWithShape="0"/>
                </a:effectLst>
                <a:latin typeface="+mj-ea"/>
                <a:ea typeface="+mj-ea"/>
              </a:rPr>
              <a:t>POWER YOUR POINT</a:t>
            </a:r>
            <a:endParaRPr lang="zh-CN" altLang="en-US" sz="5400" b="1" dirty="0">
              <a:gradFill>
                <a:gsLst>
                  <a:gs pos="100000">
                    <a:srgbClr val="048FEB">
                      <a:lumMod val="50000"/>
                      <a:lumOff val="50000"/>
                    </a:srgbClr>
                  </a:gs>
                  <a:gs pos="0">
                    <a:srgbClr val="048FEB">
                      <a:lumMod val="100000"/>
                    </a:srgbClr>
                  </a:gs>
                </a:gsLst>
                <a:lin ang="5400000" scaled="0"/>
              </a:gradFill>
              <a:effectLst>
                <a:reflection blurRad="127000" stA="18000" endPos="29000" dist="29997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07976527-1D71-42BD-BCE6-688A34B0A198}"/>
              </a:ext>
            </a:extLst>
          </p:cNvPr>
          <p:cNvSpPr txBox="1"/>
          <p:nvPr/>
        </p:nvSpPr>
        <p:spPr>
          <a:xfrm>
            <a:off x="1073655" y="2864754"/>
            <a:ext cx="2167388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TEXT HERE</a:t>
            </a:r>
            <a:endParaRPr lang="zh-CN" altLang="en-US" sz="2800" b="1" dirty="0">
              <a:solidFill>
                <a:schemeClr val="bg1"/>
              </a:solidFill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50FFBD4A-4BE9-4FF7-8C9C-5F59261ACDC9}"/>
              </a:ext>
            </a:extLst>
          </p:cNvPr>
          <p:cNvSpPr txBox="1"/>
          <p:nvPr/>
        </p:nvSpPr>
        <p:spPr>
          <a:xfrm>
            <a:off x="8950956" y="2864754"/>
            <a:ext cx="2167388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TEXT HERE</a:t>
            </a:r>
            <a:endParaRPr lang="zh-CN" altLang="en-US" sz="2800" b="1" dirty="0">
              <a:solidFill>
                <a:schemeClr val="bg1"/>
              </a:solidFill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A761A689-FB06-4144-9DA0-276240F4A47A}"/>
              </a:ext>
            </a:extLst>
          </p:cNvPr>
          <p:cNvSpPr txBox="1"/>
          <p:nvPr/>
        </p:nvSpPr>
        <p:spPr>
          <a:xfrm>
            <a:off x="4519550" y="5605165"/>
            <a:ext cx="3181237" cy="4247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3813340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Tm="6500">
        <p159:morph option="byObject"/>
      </p:transition>
    </mc:Choice>
    <mc:Fallback>
      <p:transition spd="slow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7" grpId="0"/>
      <p:bldP spid="18" grpId="0"/>
      <p:bldP spid="21" grpId="0"/>
      <p:bldP spid="22" grpId="0"/>
      <p:bldP spid="23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背景">
            <a:extLst>
              <a:ext uri="{FF2B5EF4-FFF2-40B4-BE49-F238E27FC236}">
                <a16:creationId xmlns:a16="http://schemas.microsoft.com/office/drawing/2014/main" xmlns="" id="{599F8343-F2B9-454A-8E6E-436B62AD8A0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28C70FC7-D078-4E92-8286-5F558AEFA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DDC54E98-30A8-4522-B97B-F3029424A6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xmlns="" id="{A687C71D-DBF5-49CB-AE64-4C7AECF7662F}"/>
              </a:ext>
            </a:extLst>
          </p:cNvPr>
          <p:cNvSpPr/>
          <p:nvPr/>
        </p:nvSpPr>
        <p:spPr>
          <a:xfrm>
            <a:off x="907143" y="1239218"/>
            <a:ext cx="10377714" cy="1884982"/>
          </a:xfrm>
          <a:prstGeom prst="roundRect">
            <a:avLst>
              <a:gd name="adj" fmla="val 3388"/>
            </a:avLst>
          </a:prstGeom>
          <a:noFill/>
          <a:ln w="63500">
            <a:solidFill>
              <a:srgbClr val="048FEB"/>
            </a:solidFill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矩形: 圆角 6">
            <a:extLst>
              <a:ext uri="{FF2B5EF4-FFF2-40B4-BE49-F238E27FC236}">
                <a16:creationId xmlns:a16="http://schemas.microsoft.com/office/drawing/2014/main" xmlns="" id="{F98C31CC-4ECC-4469-A9E8-A9EB6F0BFE5D}"/>
              </a:ext>
            </a:extLst>
          </p:cNvPr>
          <p:cNvSpPr/>
          <p:nvPr/>
        </p:nvSpPr>
        <p:spPr>
          <a:xfrm>
            <a:off x="1397000" y="890938"/>
            <a:ext cx="2489200" cy="696562"/>
          </a:xfrm>
          <a:prstGeom prst="roundRect">
            <a:avLst>
              <a:gd name="adj" fmla="val 3388"/>
            </a:avLst>
          </a:prstGeom>
          <a:ln w="63500">
            <a:solidFill>
              <a:srgbClr val="048FEB"/>
            </a:solidFill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xmlns="" id="{2189EF3A-62AE-48AF-A596-28AD68D3823A}"/>
              </a:ext>
            </a:extLst>
          </p:cNvPr>
          <p:cNvSpPr/>
          <p:nvPr/>
        </p:nvSpPr>
        <p:spPr>
          <a:xfrm>
            <a:off x="907143" y="4044347"/>
            <a:ext cx="10377714" cy="1884982"/>
          </a:xfrm>
          <a:prstGeom prst="roundRect">
            <a:avLst>
              <a:gd name="adj" fmla="val 3388"/>
            </a:avLst>
          </a:prstGeom>
          <a:noFill/>
          <a:ln w="63500">
            <a:solidFill>
              <a:srgbClr val="048FEB"/>
            </a:solidFill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" name="矩形: 圆角 16">
            <a:extLst>
              <a:ext uri="{FF2B5EF4-FFF2-40B4-BE49-F238E27FC236}">
                <a16:creationId xmlns:a16="http://schemas.microsoft.com/office/drawing/2014/main" xmlns="" id="{784D1413-6540-4135-9AEF-D878E07DC773}"/>
              </a:ext>
            </a:extLst>
          </p:cNvPr>
          <p:cNvSpPr/>
          <p:nvPr/>
        </p:nvSpPr>
        <p:spPr>
          <a:xfrm>
            <a:off x="1397000" y="3696067"/>
            <a:ext cx="2489200" cy="696562"/>
          </a:xfrm>
          <a:prstGeom prst="roundRect">
            <a:avLst>
              <a:gd name="adj" fmla="val 3388"/>
            </a:avLst>
          </a:prstGeom>
          <a:ln w="63500">
            <a:solidFill>
              <a:srgbClr val="048FEB"/>
            </a:solidFill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梯形 19">
            <a:extLst>
              <a:ext uri="{FF2B5EF4-FFF2-40B4-BE49-F238E27FC236}">
                <a16:creationId xmlns:a16="http://schemas.microsoft.com/office/drawing/2014/main" xmlns="" id="{0F64AC5A-6DB0-4650-A803-49207E529F79}"/>
              </a:ext>
            </a:extLst>
          </p:cNvPr>
          <p:cNvSpPr/>
          <p:nvPr/>
        </p:nvSpPr>
        <p:spPr>
          <a:xfrm rot="19272962">
            <a:off x="-1815688" y="-1985197"/>
            <a:ext cx="8209700" cy="9173499"/>
          </a:xfrm>
          <a:prstGeom prst="trapezoid">
            <a:avLst>
              <a:gd name="adj" fmla="val 32853"/>
            </a:avLst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100000">
                <a:srgbClr val="048FEB">
                  <a:lumMod val="100000"/>
                  <a:alpha val="30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77AD9C08-D142-4426-843A-6A5CBFC862CA}"/>
              </a:ext>
            </a:extLst>
          </p:cNvPr>
          <p:cNvSpPr txBox="1"/>
          <p:nvPr/>
        </p:nvSpPr>
        <p:spPr>
          <a:xfrm>
            <a:off x="1276350" y="1811085"/>
            <a:ext cx="9639300" cy="10895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dirty="0" err="1">
                <a:solidFill>
                  <a:schemeClr val="bg1"/>
                </a:solidFill>
                <a:effectLst/>
                <a:latin typeface="+mn-ea"/>
              </a:rPr>
              <a:t>urna</a:t>
            </a: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7C2AD02E-2D7F-4711-9926-B2BA5204580B}"/>
              </a:ext>
            </a:extLst>
          </p:cNvPr>
          <p:cNvSpPr txBox="1"/>
          <p:nvPr/>
        </p:nvSpPr>
        <p:spPr>
          <a:xfrm>
            <a:off x="1699226" y="1008385"/>
            <a:ext cx="1884747" cy="461665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TEXT HERE</a:t>
            </a:r>
            <a:endParaRPr lang="zh-CN" altLang="en-US" sz="2400" b="1" dirty="0">
              <a:solidFill>
                <a:schemeClr val="bg1"/>
              </a:solidFill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FC28E00E-C076-4A4D-83A3-ED6E81281B0C}"/>
              </a:ext>
            </a:extLst>
          </p:cNvPr>
          <p:cNvSpPr txBox="1"/>
          <p:nvPr/>
        </p:nvSpPr>
        <p:spPr>
          <a:xfrm>
            <a:off x="1699226" y="3813514"/>
            <a:ext cx="1884747" cy="461665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TEXT HERE</a:t>
            </a:r>
            <a:endParaRPr lang="zh-CN" altLang="en-US" sz="2400" b="1" dirty="0">
              <a:solidFill>
                <a:schemeClr val="bg1"/>
              </a:solidFill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18855CDE-EA8D-48C4-B769-DE85D8E6F4D3}"/>
              </a:ext>
            </a:extLst>
          </p:cNvPr>
          <p:cNvSpPr txBox="1"/>
          <p:nvPr/>
        </p:nvSpPr>
        <p:spPr>
          <a:xfrm>
            <a:off x="1276350" y="4616214"/>
            <a:ext cx="9639300" cy="10895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dirty="0" err="1">
                <a:solidFill>
                  <a:schemeClr val="bg1"/>
                </a:solidFill>
                <a:effectLst/>
                <a:latin typeface="+mn-ea"/>
              </a:rPr>
              <a:t>urna</a:t>
            </a: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7667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Tm="6000">
        <p159:morph option="byObject"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6" grpId="0" animBg="1"/>
      <p:bldP spid="17" grpId="0" animBg="1"/>
      <p:bldP spid="15" grpId="0"/>
      <p:bldP spid="14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背景">
            <a:extLst>
              <a:ext uri="{FF2B5EF4-FFF2-40B4-BE49-F238E27FC236}">
                <a16:creationId xmlns:a16="http://schemas.microsoft.com/office/drawing/2014/main" xmlns="" id="{A16243D2-6931-4439-8982-A40C33D5E08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E7EAB7B9-EB63-43F7-B931-5E01AA7BA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9953FB1D-1B13-4B70-AE63-3256C6045A1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6F7255D2-192E-4D6D-9CCA-A7DE1C651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65" t="15012" r="35480" b="24016"/>
          <a:stretch>
            <a:fillRect/>
          </a:stretch>
        </p:blipFill>
        <p:spPr>
          <a:xfrm>
            <a:off x="7140700" y="0"/>
            <a:ext cx="5051301" cy="6858000"/>
          </a:xfrm>
          <a:custGeom>
            <a:avLst/>
            <a:gdLst>
              <a:gd name="connsiteX0" fmla="*/ 5051301 w 5051301"/>
              <a:gd name="connsiteY0" fmla="*/ 5067550 h 6858000"/>
              <a:gd name="connsiteX1" fmla="*/ 5051301 w 5051301"/>
              <a:gd name="connsiteY1" fmla="*/ 6858000 h 6858000"/>
              <a:gd name="connsiteX2" fmla="*/ 4620269 w 5051301"/>
              <a:gd name="connsiteY2" fmla="*/ 6858000 h 6858000"/>
              <a:gd name="connsiteX3" fmla="*/ 4620269 w 5051301"/>
              <a:gd name="connsiteY3" fmla="*/ 5283067 h 6858000"/>
              <a:gd name="connsiteX4" fmla="*/ 2968207 w 5051301"/>
              <a:gd name="connsiteY4" fmla="*/ 4570971 h 6858000"/>
              <a:gd name="connsiteX5" fmla="*/ 4392395 w 5051301"/>
              <a:gd name="connsiteY5" fmla="*/ 5283067 h 6858000"/>
              <a:gd name="connsiteX6" fmla="*/ 4392395 w 5051301"/>
              <a:gd name="connsiteY6" fmla="*/ 6858000 h 6858000"/>
              <a:gd name="connsiteX7" fmla="*/ 1544019 w 5051301"/>
              <a:gd name="connsiteY7" fmla="*/ 6858000 h 6858000"/>
              <a:gd name="connsiteX8" fmla="*/ 1544019 w 5051301"/>
              <a:gd name="connsiteY8" fmla="*/ 5283067 h 6858000"/>
              <a:gd name="connsiteX9" fmla="*/ 4500439 w 5051301"/>
              <a:gd name="connsiteY9" fmla="*/ 1792001 h 6858000"/>
              <a:gd name="connsiteX10" fmla="*/ 5051301 w 5051301"/>
              <a:gd name="connsiteY10" fmla="*/ 2067433 h 6858000"/>
              <a:gd name="connsiteX11" fmla="*/ 5051301 w 5051301"/>
              <a:gd name="connsiteY11" fmla="*/ 4790570 h 6858000"/>
              <a:gd name="connsiteX12" fmla="*/ 4500439 w 5051301"/>
              <a:gd name="connsiteY12" fmla="*/ 5066001 h 6858000"/>
              <a:gd name="connsiteX13" fmla="*/ 3076251 w 5051301"/>
              <a:gd name="connsiteY13" fmla="*/ 4353907 h 6858000"/>
              <a:gd name="connsiteX14" fmla="*/ 3076251 w 5051301"/>
              <a:gd name="connsiteY14" fmla="*/ 2504097 h 6858000"/>
              <a:gd name="connsiteX15" fmla="*/ 1424188 w 5051301"/>
              <a:gd name="connsiteY15" fmla="*/ 1792001 h 6858000"/>
              <a:gd name="connsiteX16" fmla="*/ 2848377 w 5051301"/>
              <a:gd name="connsiteY16" fmla="*/ 2504097 h 6858000"/>
              <a:gd name="connsiteX17" fmla="*/ 2848377 w 5051301"/>
              <a:gd name="connsiteY17" fmla="*/ 4353907 h 6858000"/>
              <a:gd name="connsiteX18" fmla="*/ 1424188 w 5051301"/>
              <a:gd name="connsiteY18" fmla="*/ 5066001 h 6858000"/>
              <a:gd name="connsiteX19" fmla="*/ 0 w 5051301"/>
              <a:gd name="connsiteY19" fmla="*/ 4353907 h 6858000"/>
              <a:gd name="connsiteX20" fmla="*/ 0 w 5051301"/>
              <a:gd name="connsiteY20" fmla="*/ 2504097 h 6858000"/>
              <a:gd name="connsiteX21" fmla="*/ 4620269 w 5051301"/>
              <a:gd name="connsiteY21" fmla="*/ 0 h 6858000"/>
              <a:gd name="connsiteX22" fmla="*/ 5051301 w 5051301"/>
              <a:gd name="connsiteY22" fmla="*/ 0 h 6858000"/>
              <a:gd name="connsiteX23" fmla="*/ 5051301 w 5051301"/>
              <a:gd name="connsiteY23" fmla="*/ 1790451 h 6858000"/>
              <a:gd name="connsiteX24" fmla="*/ 4620269 w 5051301"/>
              <a:gd name="connsiteY24" fmla="*/ 1574935 h 6858000"/>
              <a:gd name="connsiteX25" fmla="*/ 1544019 w 5051301"/>
              <a:gd name="connsiteY25" fmla="*/ 0 h 6858000"/>
              <a:gd name="connsiteX26" fmla="*/ 4392395 w 5051301"/>
              <a:gd name="connsiteY26" fmla="*/ 0 h 6858000"/>
              <a:gd name="connsiteX27" fmla="*/ 4392395 w 5051301"/>
              <a:gd name="connsiteY27" fmla="*/ 1574935 h 6858000"/>
              <a:gd name="connsiteX28" fmla="*/ 2968207 w 5051301"/>
              <a:gd name="connsiteY28" fmla="*/ 2287029 h 6858000"/>
              <a:gd name="connsiteX29" fmla="*/ 1544019 w 5051301"/>
              <a:gd name="connsiteY29" fmla="*/ 157493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051301" h="6858000">
                <a:moveTo>
                  <a:pt x="5051301" y="5067550"/>
                </a:moveTo>
                <a:lnTo>
                  <a:pt x="5051301" y="6858000"/>
                </a:lnTo>
                <a:lnTo>
                  <a:pt x="4620269" y="6858000"/>
                </a:lnTo>
                <a:lnTo>
                  <a:pt x="4620269" y="5283067"/>
                </a:lnTo>
                <a:close/>
                <a:moveTo>
                  <a:pt x="2968207" y="4570971"/>
                </a:moveTo>
                <a:lnTo>
                  <a:pt x="4392395" y="5283067"/>
                </a:lnTo>
                <a:lnTo>
                  <a:pt x="4392395" y="6858000"/>
                </a:lnTo>
                <a:lnTo>
                  <a:pt x="1544019" y="6858000"/>
                </a:lnTo>
                <a:lnTo>
                  <a:pt x="1544019" y="5283067"/>
                </a:lnTo>
                <a:close/>
                <a:moveTo>
                  <a:pt x="4500439" y="1792001"/>
                </a:moveTo>
                <a:lnTo>
                  <a:pt x="5051301" y="2067433"/>
                </a:lnTo>
                <a:lnTo>
                  <a:pt x="5051301" y="4790570"/>
                </a:lnTo>
                <a:lnTo>
                  <a:pt x="4500439" y="5066001"/>
                </a:lnTo>
                <a:lnTo>
                  <a:pt x="3076251" y="4353907"/>
                </a:lnTo>
                <a:lnTo>
                  <a:pt x="3076251" y="2504097"/>
                </a:lnTo>
                <a:close/>
                <a:moveTo>
                  <a:pt x="1424188" y="1792001"/>
                </a:moveTo>
                <a:lnTo>
                  <a:pt x="2848377" y="2504097"/>
                </a:lnTo>
                <a:lnTo>
                  <a:pt x="2848377" y="4353907"/>
                </a:lnTo>
                <a:lnTo>
                  <a:pt x="1424188" y="5066001"/>
                </a:lnTo>
                <a:lnTo>
                  <a:pt x="0" y="4353907"/>
                </a:lnTo>
                <a:lnTo>
                  <a:pt x="0" y="2504097"/>
                </a:lnTo>
                <a:close/>
                <a:moveTo>
                  <a:pt x="4620269" y="0"/>
                </a:moveTo>
                <a:lnTo>
                  <a:pt x="5051301" y="0"/>
                </a:lnTo>
                <a:lnTo>
                  <a:pt x="5051301" y="1790451"/>
                </a:lnTo>
                <a:lnTo>
                  <a:pt x="4620269" y="1574935"/>
                </a:lnTo>
                <a:close/>
                <a:moveTo>
                  <a:pt x="1544019" y="0"/>
                </a:moveTo>
                <a:lnTo>
                  <a:pt x="4392395" y="0"/>
                </a:lnTo>
                <a:lnTo>
                  <a:pt x="4392395" y="1574935"/>
                </a:lnTo>
                <a:lnTo>
                  <a:pt x="2968207" y="2287029"/>
                </a:lnTo>
                <a:lnTo>
                  <a:pt x="1544019" y="1574935"/>
                </a:lnTo>
                <a:close/>
              </a:path>
            </a:pathLst>
          </a:custGeom>
          <a:ln w="25400" cap="rnd">
            <a:solidFill>
              <a:srgbClr val="008AE2"/>
            </a:solidFill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</p:spPr>
      </p:pic>
      <p:sp>
        <p:nvSpPr>
          <p:cNvPr id="39" name="梯形 38">
            <a:extLst>
              <a:ext uri="{FF2B5EF4-FFF2-40B4-BE49-F238E27FC236}">
                <a16:creationId xmlns:a16="http://schemas.microsoft.com/office/drawing/2014/main" xmlns="" id="{B190AFE4-84B9-4C21-9280-D02D0F293FF0}"/>
              </a:ext>
            </a:extLst>
          </p:cNvPr>
          <p:cNvSpPr/>
          <p:nvPr/>
        </p:nvSpPr>
        <p:spPr>
          <a:xfrm rot="6847589">
            <a:off x="4831520" y="-5318943"/>
            <a:ext cx="7763484" cy="21712627"/>
          </a:xfrm>
          <a:prstGeom prst="trapezoid">
            <a:avLst>
              <a:gd name="adj" fmla="val 32853"/>
            </a:avLst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100000">
                <a:srgbClr val="048FEB">
                  <a:alpha val="20000"/>
                  <a:lumMod val="100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FC268B81-0B30-40F5-AF14-D3D4779EF6ED}"/>
              </a:ext>
            </a:extLst>
          </p:cNvPr>
          <p:cNvSpPr txBox="1"/>
          <p:nvPr/>
        </p:nvSpPr>
        <p:spPr>
          <a:xfrm>
            <a:off x="550863" y="1375816"/>
            <a:ext cx="5545137" cy="175432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dirty="0" err="1">
                <a:solidFill>
                  <a:schemeClr val="bg1"/>
                </a:solidFill>
                <a:effectLst/>
                <a:latin typeface="+mn-ea"/>
              </a:rPr>
              <a:t>urna</a:t>
            </a: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C8B9F346-E322-40BC-84BD-60E367F79944}"/>
              </a:ext>
            </a:extLst>
          </p:cNvPr>
          <p:cNvSpPr txBox="1"/>
          <p:nvPr/>
        </p:nvSpPr>
        <p:spPr>
          <a:xfrm>
            <a:off x="550863" y="476250"/>
            <a:ext cx="2737288" cy="646331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3600" b="1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TEXT HERE</a:t>
            </a:r>
            <a:endParaRPr lang="zh-CN" altLang="en-US" sz="3600" b="1" dirty="0">
              <a:solidFill>
                <a:srgbClr val="008AE2"/>
              </a:solidFill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xmlns="" id="{3BC559A0-EB0F-4AD6-B33E-559734905330}"/>
              </a:ext>
            </a:extLst>
          </p:cNvPr>
          <p:cNvSpPr/>
          <p:nvPr/>
        </p:nvSpPr>
        <p:spPr>
          <a:xfrm>
            <a:off x="624745" y="3612478"/>
            <a:ext cx="1963737" cy="630592"/>
          </a:xfrm>
          <a:prstGeom prst="roundRect">
            <a:avLst>
              <a:gd name="adj" fmla="val 3388"/>
            </a:avLst>
          </a:prstGeom>
          <a:noFill/>
          <a:ln w="38100">
            <a:solidFill>
              <a:srgbClr val="048FEB"/>
            </a:solidFill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BC06141D-D718-4158-B12E-951563350A62}"/>
              </a:ext>
            </a:extLst>
          </p:cNvPr>
          <p:cNvSpPr txBox="1"/>
          <p:nvPr/>
        </p:nvSpPr>
        <p:spPr>
          <a:xfrm>
            <a:off x="744838" y="3696941"/>
            <a:ext cx="1723549" cy="461665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Tianqi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 PPT</a:t>
            </a:r>
            <a:endParaRPr lang="zh-CN" altLang="en-US" sz="2400" dirty="0">
              <a:solidFill>
                <a:schemeClr val="bg1"/>
              </a:solidFill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75789935-1315-42BC-BA74-B2EBE8A3CBFE}"/>
              </a:ext>
            </a:extLst>
          </p:cNvPr>
          <p:cNvSpPr txBox="1"/>
          <p:nvPr/>
        </p:nvSpPr>
        <p:spPr>
          <a:xfrm>
            <a:off x="550862" y="4725406"/>
            <a:ext cx="5545137" cy="175432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dirty="0" err="1">
                <a:solidFill>
                  <a:schemeClr val="bg1"/>
                </a:solidFill>
                <a:effectLst/>
                <a:latin typeface="+mn-ea"/>
              </a:rPr>
              <a:t>urna</a:t>
            </a: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879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Tm="5500">
        <p159:morph option="byObject"/>
      </p:transition>
    </mc:Choice>
    <mc:Fallback>
      <p:transition spd="slow" advTm="5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 animBg="1"/>
      <p:bldP spid="31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背景">
            <a:extLst>
              <a:ext uri="{FF2B5EF4-FFF2-40B4-BE49-F238E27FC236}">
                <a16:creationId xmlns:a16="http://schemas.microsoft.com/office/drawing/2014/main" xmlns="" id="{FD87B0F1-3ADE-4213-8ADE-1D0F1B566ED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7AB8D2A9-F10B-45B2-8364-69ABC01A7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647EDB33-3A93-4807-8AE3-2A70D44FE6B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3" name="梯形 42">
            <a:extLst>
              <a:ext uri="{FF2B5EF4-FFF2-40B4-BE49-F238E27FC236}">
                <a16:creationId xmlns:a16="http://schemas.microsoft.com/office/drawing/2014/main" xmlns="" id="{E8CD6B86-C7B0-40E7-9A79-4D2729D662D2}"/>
              </a:ext>
            </a:extLst>
          </p:cNvPr>
          <p:cNvSpPr/>
          <p:nvPr/>
        </p:nvSpPr>
        <p:spPr>
          <a:xfrm rot="10800000">
            <a:off x="-5957429" y="0"/>
            <a:ext cx="24106858" cy="7239000"/>
          </a:xfrm>
          <a:prstGeom prst="trapezoid">
            <a:avLst>
              <a:gd name="adj" fmla="val 136943"/>
            </a:avLst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100000">
                <a:srgbClr val="048FEB">
                  <a:alpha val="20000"/>
                  <a:lumMod val="100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4A2FB17B-C7EE-47BA-9B90-2CD72BFD7889}"/>
              </a:ext>
            </a:extLst>
          </p:cNvPr>
          <p:cNvSpPr txBox="1"/>
          <p:nvPr/>
        </p:nvSpPr>
        <p:spPr>
          <a:xfrm>
            <a:off x="994127" y="0"/>
            <a:ext cx="146546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ln w="63500" cap="rnd">
                  <a:solidFill>
                    <a:srgbClr val="048FEB"/>
                  </a:solidFill>
                </a:ln>
                <a:noFill/>
                <a:effectLst>
                  <a:outerShdw blurRad="127000" sx="102000" sy="102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S</a:t>
            </a:r>
            <a:endParaRPr lang="zh-CN" altLang="en-US" sz="16600" b="1" dirty="0">
              <a:ln w="63500" cap="rnd">
                <a:solidFill>
                  <a:srgbClr val="048FEB"/>
                </a:solidFill>
              </a:ln>
              <a:noFill/>
              <a:effectLst>
                <a:outerShdw blurRad="127000" sx="102000" sy="102000" algn="ctr" rotWithShape="0">
                  <a:srgbClr val="008AE2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DB6AF462-AC94-4D36-A5C0-DC26228AD83D}"/>
              </a:ext>
            </a:extLst>
          </p:cNvPr>
          <p:cNvSpPr txBox="1"/>
          <p:nvPr/>
        </p:nvSpPr>
        <p:spPr>
          <a:xfrm>
            <a:off x="3393724" y="0"/>
            <a:ext cx="247535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ln w="63500" cap="rnd">
                  <a:solidFill>
                    <a:srgbClr val="048FEB"/>
                  </a:solidFill>
                </a:ln>
                <a:noFill/>
                <a:effectLst>
                  <a:outerShdw blurRad="127000" sx="102000" sy="102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W</a:t>
            </a:r>
            <a:endParaRPr lang="zh-CN" altLang="en-US" sz="16600" b="1" dirty="0">
              <a:ln w="63500" cap="rnd">
                <a:solidFill>
                  <a:srgbClr val="048FEB"/>
                </a:solidFill>
              </a:ln>
              <a:noFill/>
              <a:effectLst>
                <a:outerShdw blurRad="127000" sx="102000" sy="102000" algn="ctr" rotWithShape="0">
                  <a:srgbClr val="008AE2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53F230BC-4F58-4588-AF56-2F9DF158C890}"/>
              </a:ext>
            </a:extLst>
          </p:cNvPr>
          <p:cNvSpPr txBox="1"/>
          <p:nvPr/>
        </p:nvSpPr>
        <p:spPr>
          <a:xfrm>
            <a:off x="6569008" y="0"/>
            <a:ext cx="192713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ln w="63500" cap="rnd">
                  <a:solidFill>
                    <a:srgbClr val="048FEB"/>
                  </a:solidFill>
                </a:ln>
                <a:noFill/>
                <a:effectLst>
                  <a:outerShdw blurRad="127000" sx="102000" sy="102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O</a:t>
            </a:r>
            <a:endParaRPr lang="zh-CN" altLang="en-US" sz="16600" b="1" dirty="0">
              <a:ln w="63500" cap="rnd">
                <a:solidFill>
                  <a:srgbClr val="048FEB"/>
                </a:solidFill>
              </a:ln>
              <a:noFill/>
              <a:effectLst>
                <a:outerShdw blurRad="127000" sx="102000" sy="102000" algn="ctr" rotWithShape="0">
                  <a:srgbClr val="008AE2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828FB6F4-8A4C-43E9-931E-F8C94C80D31D}"/>
              </a:ext>
            </a:extLst>
          </p:cNvPr>
          <p:cNvSpPr txBox="1"/>
          <p:nvPr/>
        </p:nvSpPr>
        <p:spPr>
          <a:xfrm>
            <a:off x="9677050" y="-14514"/>
            <a:ext cx="151676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ln w="63500" cap="rnd">
                  <a:solidFill>
                    <a:srgbClr val="048FEB"/>
                  </a:solidFill>
                </a:ln>
                <a:noFill/>
                <a:effectLst>
                  <a:outerShdw blurRad="127000" sx="102000" sy="102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T</a:t>
            </a:r>
            <a:endParaRPr lang="zh-CN" altLang="en-US" sz="16600" b="1" dirty="0">
              <a:ln w="63500" cap="rnd">
                <a:solidFill>
                  <a:srgbClr val="048FEB"/>
                </a:solidFill>
              </a:ln>
              <a:noFill/>
              <a:effectLst>
                <a:outerShdw blurRad="127000" sx="102000" sy="102000" algn="ctr" rotWithShape="0">
                  <a:srgbClr val="008AE2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xmlns="" id="{8E75E9BE-61D0-489A-8C67-BA9A39D56E37}"/>
              </a:ext>
            </a:extLst>
          </p:cNvPr>
          <p:cNvSpPr/>
          <p:nvPr/>
        </p:nvSpPr>
        <p:spPr>
          <a:xfrm>
            <a:off x="550863" y="2646878"/>
            <a:ext cx="2351994" cy="3734872"/>
          </a:xfrm>
          <a:custGeom>
            <a:avLst/>
            <a:gdLst>
              <a:gd name="connsiteX0" fmla="*/ 1175997 w 2351994"/>
              <a:gd name="connsiteY0" fmla="*/ 0 h 3799426"/>
              <a:gd name="connsiteX1" fmla="*/ 1528760 w 2351994"/>
              <a:gd name="connsiteY1" fmla="*/ 383039 h 3799426"/>
              <a:gd name="connsiteX2" fmla="*/ 2272308 w 2351994"/>
              <a:gd name="connsiteY2" fmla="*/ 383039 h 3799426"/>
              <a:gd name="connsiteX3" fmla="*/ 2351994 w 2351994"/>
              <a:gd name="connsiteY3" fmla="*/ 462725 h 3799426"/>
              <a:gd name="connsiteX4" fmla="*/ 2351994 w 2351994"/>
              <a:gd name="connsiteY4" fmla="*/ 3719740 h 3799426"/>
              <a:gd name="connsiteX5" fmla="*/ 2272308 w 2351994"/>
              <a:gd name="connsiteY5" fmla="*/ 3799426 h 3799426"/>
              <a:gd name="connsiteX6" fmla="*/ 79686 w 2351994"/>
              <a:gd name="connsiteY6" fmla="*/ 3799426 h 3799426"/>
              <a:gd name="connsiteX7" fmla="*/ 0 w 2351994"/>
              <a:gd name="connsiteY7" fmla="*/ 3719740 h 3799426"/>
              <a:gd name="connsiteX8" fmla="*/ 0 w 2351994"/>
              <a:gd name="connsiteY8" fmla="*/ 462725 h 3799426"/>
              <a:gd name="connsiteX9" fmla="*/ 79686 w 2351994"/>
              <a:gd name="connsiteY9" fmla="*/ 383039 h 3799426"/>
              <a:gd name="connsiteX10" fmla="*/ 823234 w 2351994"/>
              <a:gd name="connsiteY10" fmla="*/ 383039 h 379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51994" h="3799426">
                <a:moveTo>
                  <a:pt x="1175997" y="0"/>
                </a:moveTo>
                <a:lnTo>
                  <a:pt x="1528760" y="383039"/>
                </a:lnTo>
                <a:lnTo>
                  <a:pt x="2272308" y="383039"/>
                </a:lnTo>
                <a:cubicBezTo>
                  <a:pt x="2316317" y="383039"/>
                  <a:pt x="2351994" y="418716"/>
                  <a:pt x="2351994" y="462725"/>
                </a:cubicBezTo>
                <a:lnTo>
                  <a:pt x="2351994" y="3719740"/>
                </a:lnTo>
                <a:cubicBezTo>
                  <a:pt x="2351994" y="3763749"/>
                  <a:pt x="2316317" y="3799426"/>
                  <a:pt x="2272308" y="3799426"/>
                </a:cubicBezTo>
                <a:lnTo>
                  <a:pt x="79686" y="3799426"/>
                </a:lnTo>
                <a:cubicBezTo>
                  <a:pt x="35677" y="3799426"/>
                  <a:pt x="0" y="3763749"/>
                  <a:pt x="0" y="3719740"/>
                </a:cubicBezTo>
                <a:lnTo>
                  <a:pt x="0" y="462725"/>
                </a:lnTo>
                <a:cubicBezTo>
                  <a:pt x="0" y="418716"/>
                  <a:pt x="35677" y="383039"/>
                  <a:pt x="79686" y="383039"/>
                </a:cubicBezTo>
                <a:lnTo>
                  <a:pt x="823234" y="383039"/>
                </a:lnTo>
                <a:close/>
              </a:path>
            </a:pathLst>
          </a:custGeom>
          <a:noFill/>
          <a:ln w="63500">
            <a:solidFill>
              <a:srgbClr val="048FEB"/>
            </a:solidFill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xmlns="" id="{AF329AB6-E9A6-4744-938F-4876379E2424}"/>
              </a:ext>
            </a:extLst>
          </p:cNvPr>
          <p:cNvSpPr/>
          <p:nvPr/>
        </p:nvSpPr>
        <p:spPr>
          <a:xfrm>
            <a:off x="3453720" y="2646878"/>
            <a:ext cx="2351994" cy="3734872"/>
          </a:xfrm>
          <a:custGeom>
            <a:avLst/>
            <a:gdLst>
              <a:gd name="connsiteX0" fmla="*/ 1175997 w 2351994"/>
              <a:gd name="connsiteY0" fmla="*/ 0 h 3799426"/>
              <a:gd name="connsiteX1" fmla="*/ 1528760 w 2351994"/>
              <a:gd name="connsiteY1" fmla="*/ 383039 h 3799426"/>
              <a:gd name="connsiteX2" fmla="*/ 2272308 w 2351994"/>
              <a:gd name="connsiteY2" fmla="*/ 383039 h 3799426"/>
              <a:gd name="connsiteX3" fmla="*/ 2351994 w 2351994"/>
              <a:gd name="connsiteY3" fmla="*/ 462725 h 3799426"/>
              <a:gd name="connsiteX4" fmla="*/ 2351994 w 2351994"/>
              <a:gd name="connsiteY4" fmla="*/ 3719740 h 3799426"/>
              <a:gd name="connsiteX5" fmla="*/ 2272308 w 2351994"/>
              <a:gd name="connsiteY5" fmla="*/ 3799426 h 3799426"/>
              <a:gd name="connsiteX6" fmla="*/ 79686 w 2351994"/>
              <a:gd name="connsiteY6" fmla="*/ 3799426 h 3799426"/>
              <a:gd name="connsiteX7" fmla="*/ 0 w 2351994"/>
              <a:gd name="connsiteY7" fmla="*/ 3719740 h 3799426"/>
              <a:gd name="connsiteX8" fmla="*/ 0 w 2351994"/>
              <a:gd name="connsiteY8" fmla="*/ 462725 h 3799426"/>
              <a:gd name="connsiteX9" fmla="*/ 79686 w 2351994"/>
              <a:gd name="connsiteY9" fmla="*/ 383039 h 3799426"/>
              <a:gd name="connsiteX10" fmla="*/ 823234 w 2351994"/>
              <a:gd name="connsiteY10" fmla="*/ 383039 h 379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51994" h="3799426">
                <a:moveTo>
                  <a:pt x="1175997" y="0"/>
                </a:moveTo>
                <a:lnTo>
                  <a:pt x="1528760" y="383039"/>
                </a:lnTo>
                <a:lnTo>
                  <a:pt x="2272308" y="383039"/>
                </a:lnTo>
                <a:cubicBezTo>
                  <a:pt x="2316317" y="383039"/>
                  <a:pt x="2351994" y="418716"/>
                  <a:pt x="2351994" y="462725"/>
                </a:cubicBezTo>
                <a:lnTo>
                  <a:pt x="2351994" y="3719740"/>
                </a:lnTo>
                <a:cubicBezTo>
                  <a:pt x="2351994" y="3763749"/>
                  <a:pt x="2316317" y="3799426"/>
                  <a:pt x="2272308" y="3799426"/>
                </a:cubicBezTo>
                <a:lnTo>
                  <a:pt x="79686" y="3799426"/>
                </a:lnTo>
                <a:cubicBezTo>
                  <a:pt x="35677" y="3799426"/>
                  <a:pt x="0" y="3763749"/>
                  <a:pt x="0" y="3719740"/>
                </a:cubicBezTo>
                <a:lnTo>
                  <a:pt x="0" y="462725"/>
                </a:lnTo>
                <a:cubicBezTo>
                  <a:pt x="0" y="418716"/>
                  <a:pt x="35677" y="383039"/>
                  <a:pt x="79686" y="383039"/>
                </a:cubicBezTo>
                <a:lnTo>
                  <a:pt x="823234" y="383039"/>
                </a:lnTo>
                <a:close/>
              </a:path>
            </a:pathLst>
          </a:custGeom>
          <a:noFill/>
          <a:ln w="63500">
            <a:solidFill>
              <a:srgbClr val="048FEB"/>
            </a:solidFill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xmlns="" id="{4CBFE9A6-034A-4927-AC90-36B623268F94}"/>
              </a:ext>
            </a:extLst>
          </p:cNvPr>
          <p:cNvSpPr/>
          <p:nvPr/>
        </p:nvSpPr>
        <p:spPr>
          <a:xfrm>
            <a:off x="6356577" y="2646878"/>
            <a:ext cx="2351994" cy="3734872"/>
          </a:xfrm>
          <a:custGeom>
            <a:avLst/>
            <a:gdLst>
              <a:gd name="connsiteX0" fmla="*/ 1175997 w 2351994"/>
              <a:gd name="connsiteY0" fmla="*/ 0 h 3799426"/>
              <a:gd name="connsiteX1" fmla="*/ 1528760 w 2351994"/>
              <a:gd name="connsiteY1" fmla="*/ 383039 h 3799426"/>
              <a:gd name="connsiteX2" fmla="*/ 2272308 w 2351994"/>
              <a:gd name="connsiteY2" fmla="*/ 383039 h 3799426"/>
              <a:gd name="connsiteX3" fmla="*/ 2351994 w 2351994"/>
              <a:gd name="connsiteY3" fmla="*/ 462725 h 3799426"/>
              <a:gd name="connsiteX4" fmla="*/ 2351994 w 2351994"/>
              <a:gd name="connsiteY4" fmla="*/ 3719740 h 3799426"/>
              <a:gd name="connsiteX5" fmla="*/ 2272308 w 2351994"/>
              <a:gd name="connsiteY5" fmla="*/ 3799426 h 3799426"/>
              <a:gd name="connsiteX6" fmla="*/ 79686 w 2351994"/>
              <a:gd name="connsiteY6" fmla="*/ 3799426 h 3799426"/>
              <a:gd name="connsiteX7" fmla="*/ 0 w 2351994"/>
              <a:gd name="connsiteY7" fmla="*/ 3719740 h 3799426"/>
              <a:gd name="connsiteX8" fmla="*/ 0 w 2351994"/>
              <a:gd name="connsiteY8" fmla="*/ 462725 h 3799426"/>
              <a:gd name="connsiteX9" fmla="*/ 79686 w 2351994"/>
              <a:gd name="connsiteY9" fmla="*/ 383039 h 3799426"/>
              <a:gd name="connsiteX10" fmla="*/ 823234 w 2351994"/>
              <a:gd name="connsiteY10" fmla="*/ 383039 h 379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51994" h="3799426">
                <a:moveTo>
                  <a:pt x="1175997" y="0"/>
                </a:moveTo>
                <a:lnTo>
                  <a:pt x="1528760" y="383039"/>
                </a:lnTo>
                <a:lnTo>
                  <a:pt x="2272308" y="383039"/>
                </a:lnTo>
                <a:cubicBezTo>
                  <a:pt x="2316317" y="383039"/>
                  <a:pt x="2351994" y="418716"/>
                  <a:pt x="2351994" y="462725"/>
                </a:cubicBezTo>
                <a:lnTo>
                  <a:pt x="2351994" y="3719740"/>
                </a:lnTo>
                <a:cubicBezTo>
                  <a:pt x="2351994" y="3763749"/>
                  <a:pt x="2316317" y="3799426"/>
                  <a:pt x="2272308" y="3799426"/>
                </a:cubicBezTo>
                <a:lnTo>
                  <a:pt x="79686" y="3799426"/>
                </a:lnTo>
                <a:cubicBezTo>
                  <a:pt x="35677" y="3799426"/>
                  <a:pt x="0" y="3763749"/>
                  <a:pt x="0" y="3719740"/>
                </a:cubicBezTo>
                <a:lnTo>
                  <a:pt x="0" y="462725"/>
                </a:lnTo>
                <a:cubicBezTo>
                  <a:pt x="0" y="418716"/>
                  <a:pt x="35677" y="383039"/>
                  <a:pt x="79686" y="383039"/>
                </a:cubicBezTo>
                <a:lnTo>
                  <a:pt x="823234" y="383039"/>
                </a:lnTo>
                <a:close/>
              </a:path>
            </a:pathLst>
          </a:custGeom>
          <a:noFill/>
          <a:ln w="63500">
            <a:solidFill>
              <a:srgbClr val="048FEB"/>
            </a:solidFill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xmlns="" id="{06FCAF74-4CCD-4678-9615-6B19AA6E7B52}"/>
              </a:ext>
            </a:extLst>
          </p:cNvPr>
          <p:cNvSpPr/>
          <p:nvPr/>
        </p:nvSpPr>
        <p:spPr>
          <a:xfrm>
            <a:off x="9259434" y="2646878"/>
            <a:ext cx="2351994" cy="3734872"/>
          </a:xfrm>
          <a:custGeom>
            <a:avLst/>
            <a:gdLst>
              <a:gd name="connsiteX0" fmla="*/ 1175997 w 2351994"/>
              <a:gd name="connsiteY0" fmla="*/ 0 h 3799426"/>
              <a:gd name="connsiteX1" fmla="*/ 1528760 w 2351994"/>
              <a:gd name="connsiteY1" fmla="*/ 383039 h 3799426"/>
              <a:gd name="connsiteX2" fmla="*/ 2272308 w 2351994"/>
              <a:gd name="connsiteY2" fmla="*/ 383039 h 3799426"/>
              <a:gd name="connsiteX3" fmla="*/ 2351994 w 2351994"/>
              <a:gd name="connsiteY3" fmla="*/ 462725 h 3799426"/>
              <a:gd name="connsiteX4" fmla="*/ 2351994 w 2351994"/>
              <a:gd name="connsiteY4" fmla="*/ 3719740 h 3799426"/>
              <a:gd name="connsiteX5" fmla="*/ 2272308 w 2351994"/>
              <a:gd name="connsiteY5" fmla="*/ 3799426 h 3799426"/>
              <a:gd name="connsiteX6" fmla="*/ 79686 w 2351994"/>
              <a:gd name="connsiteY6" fmla="*/ 3799426 h 3799426"/>
              <a:gd name="connsiteX7" fmla="*/ 0 w 2351994"/>
              <a:gd name="connsiteY7" fmla="*/ 3719740 h 3799426"/>
              <a:gd name="connsiteX8" fmla="*/ 0 w 2351994"/>
              <a:gd name="connsiteY8" fmla="*/ 462725 h 3799426"/>
              <a:gd name="connsiteX9" fmla="*/ 79686 w 2351994"/>
              <a:gd name="connsiteY9" fmla="*/ 383039 h 3799426"/>
              <a:gd name="connsiteX10" fmla="*/ 823234 w 2351994"/>
              <a:gd name="connsiteY10" fmla="*/ 383039 h 379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51994" h="3799426">
                <a:moveTo>
                  <a:pt x="1175997" y="0"/>
                </a:moveTo>
                <a:lnTo>
                  <a:pt x="1528760" y="383039"/>
                </a:lnTo>
                <a:lnTo>
                  <a:pt x="2272308" y="383039"/>
                </a:lnTo>
                <a:cubicBezTo>
                  <a:pt x="2316317" y="383039"/>
                  <a:pt x="2351994" y="418716"/>
                  <a:pt x="2351994" y="462725"/>
                </a:cubicBezTo>
                <a:lnTo>
                  <a:pt x="2351994" y="3719740"/>
                </a:lnTo>
                <a:cubicBezTo>
                  <a:pt x="2351994" y="3763749"/>
                  <a:pt x="2316317" y="3799426"/>
                  <a:pt x="2272308" y="3799426"/>
                </a:cubicBezTo>
                <a:lnTo>
                  <a:pt x="79686" y="3799426"/>
                </a:lnTo>
                <a:cubicBezTo>
                  <a:pt x="35677" y="3799426"/>
                  <a:pt x="0" y="3763749"/>
                  <a:pt x="0" y="3719740"/>
                </a:cubicBezTo>
                <a:lnTo>
                  <a:pt x="0" y="462725"/>
                </a:lnTo>
                <a:cubicBezTo>
                  <a:pt x="0" y="418716"/>
                  <a:pt x="35677" y="383039"/>
                  <a:pt x="79686" y="383039"/>
                </a:cubicBezTo>
                <a:lnTo>
                  <a:pt x="823234" y="383039"/>
                </a:lnTo>
                <a:close/>
              </a:path>
            </a:pathLst>
          </a:custGeom>
          <a:noFill/>
          <a:ln w="63500">
            <a:solidFill>
              <a:srgbClr val="048FEB"/>
            </a:solidFill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5CBD83A3-0B63-4503-8E55-F8E90FF7D5AE}"/>
              </a:ext>
            </a:extLst>
          </p:cNvPr>
          <p:cNvSpPr txBox="1"/>
          <p:nvPr/>
        </p:nvSpPr>
        <p:spPr>
          <a:xfrm>
            <a:off x="659533" y="4287679"/>
            <a:ext cx="2134652" cy="186512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23387B70-144C-45AC-B79A-BA6BBDB7A734}"/>
              </a:ext>
            </a:extLst>
          </p:cNvPr>
          <p:cNvSpPr txBox="1"/>
          <p:nvPr/>
        </p:nvSpPr>
        <p:spPr>
          <a:xfrm>
            <a:off x="659535" y="2148632"/>
            <a:ext cx="2134650" cy="4247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latin typeface="+mj-ea"/>
                <a:ea typeface="+mj-ea"/>
              </a:rPr>
              <a:t>STRENGTHS</a:t>
            </a:r>
            <a:endParaRPr lang="en-US" altLang="zh-CN" b="1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4F07DD14-6571-4898-88AA-9D303F233D65}"/>
              </a:ext>
            </a:extLst>
          </p:cNvPr>
          <p:cNvSpPr txBox="1"/>
          <p:nvPr/>
        </p:nvSpPr>
        <p:spPr>
          <a:xfrm>
            <a:off x="3559021" y="2148632"/>
            <a:ext cx="2134650" cy="4247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latin typeface="+mj-ea"/>
                <a:ea typeface="+mj-ea"/>
              </a:rPr>
              <a:t>WEAKNESSES</a:t>
            </a:r>
            <a:endParaRPr lang="en-US" altLang="zh-CN" b="1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3CAB464F-764B-423E-B29E-A0215100E706}"/>
              </a:ext>
            </a:extLst>
          </p:cNvPr>
          <p:cNvSpPr txBox="1"/>
          <p:nvPr/>
        </p:nvSpPr>
        <p:spPr>
          <a:xfrm>
            <a:off x="6458507" y="2148632"/>
            <a:ext cx="2134650" cy="4247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latin typeface="+mj-ea"/>
                <a:ea typeface="+mj-ea"/>
              </a:rPr>
              <a:t>OPPORTUNITIES</a:t>
            </a:r>
            <a:endParaRPr lang="en-US" altLang="zh-CN" b="1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5DA7BEAF-F6BB-42E9-AC48-7A22BC77A243}"/>
              </a:ext>
            </a:extLst>
          </p:cNvPr>
          <p:cNvSpPr txBox="1"/>
          <p:nvPr/>
        </p:nvSpPr>
        <p:spPr>
          <a:xfrm>
            <a:off x="9357993" y="2148632"/>
            <a:ext cx="2134650" cy="39658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latin typeface="+mj-ea"/>
                <a:ea typeface="+mj-ea"/>
              </a:rPr>
              <a:t>THREATS</a:t>
            </a:r>
            <a:endParaRPr lang="en-US" altLang="zh-CN" b="1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6" name="Freeform 107">
            <a:extLst>
              <a:ext uri="{FF2B5EF4-FFF2-40B4-BE49-F238E27FC236}">
                <a16:creationId xmlns:a16="http://schemas.microsoft.com/office/drawing/2014/main" xmlns="" id="{872F70DC-290E-4554-BF6C-E60CB5E6748E}"/>
              </a:ext>
            </a:extLst>
          </p:cNvPr>
          <p:cNvSpPr>
            <a:spLocks noEditPoints="1"/>
          </p:cNvSpPr>
          <p:nvPr/>
        </p:nvSpPr>
        <p:spPr bwMode="auto">
          <a:xfrm>
            <a:off x="1402456" y="3261360"/>
            <a:ext cx="648806" cy="666938"/>
          </a:xfrm>
          <a:custGeom>
            <a:avLst/>
            <a:gdLst>
              <a:gd name="T0" fmla="*/ 1487 w 1489"/>
              <a:gd name="T1" fmla="*/ 913 h 1530"/>
              <a:gd name="T2" fmla="*/ 1405 w 1489"/>
              <a:gd name="T3" fmla="*/ 606 h 1530"/>
              <a:gd name="T4" fmla="*/ 991 w 1489"/>
              <a:gd name="T5" fmla="*/ 565 h 1530"/>
              <a:gd name="T6" fmla="*/ 940 w 1489"/>
              <a:gd name="T7" fmla="*/ 575 h 1530"/>
              <a:gd name="T8" fmla="*/ 972 w 1489"/>
              <a:gd name="T9" fmla="*/ 79 h 1530"/>
              <a:gd name="T10" fmla="*/ 747 w 1489"/>
              <a:gd name="T11" fmla="*/ 28 h 1530"/>
              <a:gd name="T12" fmla="*/ 460 w 1489"/>
              <a:gd name="T13" fmla="*/ 649 h 1530"/>
              <a:gd name="T14" fmla="*/ 392 w 1489"/>
              <a:gd name="T15" fmla="*/ 747 h 1530"/>
              <a:gd name="T16" fmla="*/ 133 w 1489"/>
              <a:gd name="T17" fmla="*/ 731 h 1530"/>
              <a:gd name="T18" fmla="*/ 0 w 1489"/>
              <a:gd name="T19" fmla="*/ 1385 h 1530"/>
              <a:gd name="T20" fmla="*/ 328 w 1489"/>
              <a:gd name="T21" fmla="*/ 1518 h 1530"/>
              <a:gd name="T22" fmla="*/ 480 w 1489"/>
              <a:gd name="T23" fmla="*/ 1502 h 1530"/>
              <a:gd name="T24" fmla="*/ 1014 w 1489"/>
              <a:gd name="T25" fmla="*/ 1530 h 1530"/>
              <a:gd name="T26" fmla="*/ 1362 w 1489"/>
              <a:gd name="T27" fmla="*/ 1393 h 1530"/>
              <a:gd name="T28" fmla="*/ 1456 w 1489"/>
              <a:gd name="T29" fmla="*/ 1105 h 1530"/>
              <a:gd name="T30" fmla="*/ 133 w 1489"/>
              <a:gd name="T31" fmla="*/ 1431 h 1530"/>
              <a:gd name="T32" fmla="*/ 86 w 1489"/>
              <a:gd name="T33" fmla="*/ 864 h 1530"/>
              <a:gd name="T34" fmla="*/ 328 w 1489"/>
              <a:gd name="T35" fmla="*/ 818 h 1530"/>
              <a:gd name="T36" fmla="*/ 375 w 1489"/>
              <a:gd name="T37" fmla="*/ 1384 h 1530"/>
              <a:gd name="T38" fmla="*/ 133 w 1489"/>
              <a:gd name="T39" fmla="*/ 1431 h 1530"/>
              <a:gd name="T40" fmla="*/ 1355 w 1489"/>
              <a:gd name="T41" fmla="*/ 1055 h 1530"/>
              <a:gd name="T42" fmla="*/ 1310 w 1489"/>
              <a:gd name="T43" fmla="*/ 1219 h 1530"/>
              <a:gd name="T44" fmla="*/ 1286 w 1489"/>
              <a:gd name="T45" fmla="*/ 1351 h 1530"/>
              <a:gd name="T46" fmla="*/ 912 w 1489"/>
              <a:gd name="T47" fmla="*/ 1439 h 1530"/>
              <a:gd name="T48" fmla="*/ 491 w 1489"/>
              <a:gd name="T49" fmla="*/ 1417 h 1530"/>
              <a:gd name="T50" fmla="*/ 459 w 1489"/>
              <a:gd name="T51" fmla="*/ 1413 h 1530"/>
              <a:gd name="T52" fmla="*/ 461 w 1489"/>
              <a:gd name="T53" fmla="*/ 864 h 1530"/>
              <a:gd name="T54" fmla="*/ 515 w 1489"/>
              <a:gd name="T55" fmla="*/ 715 h 1530"/>
              <a:gd name="T56" fmla="*/ 807 w 1489"/>
              <a:gd name="T57" fmla="*/ 179 h 1530"/>
              <a:gd name="T58" fmla="*/ 901 w 1489"/>
              <a:gd name="T59" fmla="*/ 129 h 1530"/>
              <a:gd name="T60" fmla="*/ 882 w 1489"/>
              <a:gd name="T61" fmla="*/ 648 h 1530"/>
              <a:gd name="T62" fmla="*/ 1007 w 1489"/>
              <a:gd name="T63" fmla="*/ 649 h 1530"/>
              <a:gd name="T64" fmla="*/ 1347 w 1489"/>
              <a:gd name="T65" fmla="*/ 669 h 1530"/>
              <a:gd name="T66" fmla="*/ 1365 w 1489"/>
              <a:gd name="T67" fmla="*/ 842 h 1530"/>
              <a:gd name="T68" fmla="*/ 1361 w 1489"/>
              <a:gd name="T69" fmla="*/ 1003 h 1530"/>
              <a:gd name="T70" fmla="*/ 1361 w 1489"/>
              <a:gd name="T71" fmla="*/ 1003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89" h="1530">
                <a:moveTo>
                  <a:pt x="1443" y="1040"/>
                </a:moveTo>
                <a:cubicBezTo>
                  <a:pt x="1474" y="1000"/>
                  <a:pt x="1489" y="957"/>
                  <a:pt x="1487" y="913"/>
                </a:cubicBezTo>
                <a:cubicBezTo>
                  <a:pt x="1485" y="865"/>
                  <a:pt x="1464" y="827"/>
                  <a:pt x="1446" y="803"/>
                </a:cubicBezTo>
                <a:cubicBezTo>
                  <a:pt x="1467" y="751"/>
                  <a:pt x="1475" y="670"/>
                  <a:pt x="1405" y="606"/>
                </a:cubicBezTo>
                <a:cubicBezTo>
                  <a:pt x="1354" y="560"/>
                  <a:pt x="1268" y="539"/>
                  <a:pt x="1148" y="545"/>
                </a:cubicBezTo>
                <a:cubicBezTo>
                  <a:pt x="1064" y="549"/>
                  <a:pt x="994" y="564"/>
                  <a:pt x="991" y="565"/>
                </a:cubicBezTo>
                <a:cubicBezTo>
                  <a:pt x="990" y="565"/>
                  <a:pt x="990" y="565"/>
                  <a:pt x="990" y="565"/>
                </a:cubicBezTo>
                <a:cubicBezTo>
                  <a:pt x="974" y="568"/>
                  <a:pt x="957" y="571"/>
                  <a:pt x="940" y="575"/>
                </a:cubicBezTo>
                <a:cubicBezTo>
                  <a:pt x="939" y="555"/>
                  <a:pt x="942" y="504"/>
                  <a:pt x="980" y="389"/>
                </a:cubicBezTo>
                <a:cubicBezTo>
                  <a:pt x="1025" y="253"/>
                  <a:pt x="1022" y="149"/>
                  <a:pt x="972" y="79"/>
                </a:cubicBezTo>
                <a:cubicBezTo>
                  <a:pt x="919" y="6"/>
                  <a:pt x="834" y="0"/>
                  <a:pt x="809" y="0"/>
                </a:cubicBezTo>
                <a:cubicBezTo>
                  <a:pt x="785" y="0"/>
                  <a:pt x="763" y="10"/>
                  <a:pt x="747" y="28"/>
                </a:cubicBezTo>
                <a:cubicBezTo>
                  <a:pt x="712" y="69"/>
                  <a:pt x="716" y="146"/>
                  <a:pt x="720" y="181"/>
                </a:cubicBezTo>
                <a:cubicBezTo>
                  <a:pt x="678" y="294"/>
                  <a:pt x="560" y="572"/>
                  <a:pt x="460" y="649"/>
                </a:cubicBezTo>
                <a:cubicBezTo>
                  <a:pt x="458" y="650"/>
                  <a:pt x="456" y="652"/>
                  <a:pt x="454" y="653"/>
                </a:cubicBezTo>
                <a:cubicBezTo>
                  <a:pt x="425" y="684"/>
                  <a:pt x="405" y="718"/>
                  <a:pt x="392" y="747"/>
                </a:cubicBezTo>
                <a:cubicBezTo>
                  <a:pt x="373" y="737"/>
                  <a:pt x="351" y="731"/>
                  <a:pt x="328" y="731"/>
                </a:cubicBezTo>
                <a:cubicBezTo>
                  <a:pt x="133" y="731"/>
                  <a:pt x="133" y="731"/>
                  <a:pt x="133" y="731"/>
                </a:cubicBezTo>
                <a:cubicBezTo>
                  <a:pt x="60" y="731"/>
                  <a:pt x="0" y="791"/>
                  <a:pt x="0" y="865"/>
                </a:cubicBezTo>
                <a:cubicBezTo>
                  <a:pt x="0" y="1385"/>
                  <a:pt x="0" y="1385"/>
                  <a:pt x="0" y="1385"/>
                </a:cubicBezTo>
                <a:cubicBezTo>
                  <a:pt x="0" y="1458"/>
                  <a:pt x="60" y="1518"/>
                  <a:pt x="133" y="1518"/>
                </a:cubicBezTo>
                <a:cubicBezTo>
                  <a:pt x="328" y="1518"/>
                  <a:pt x="328" y="1518"/>
                  <a:pt x="328" y="1518"/>
                </a:cubicBezTo>
                <a:cubicBezTo>
                  <a:pt x="357" y="1518"/>
                  <a:pt x="383" y="1509"/>
                  <a:pt x="405" y="1493"/>
                </a:cubicBezTo>
                <a:cubicBezTo>
                  <a:pt x="480" y="1502"/>
                  <a:pt x="480" y="1502"/>
                  <a:pt x="480" y="1502"/>
                </a:cubicBezTo>
                <a:cubicBezTo>
                  <a:pt x="492" y="1504"/>
                  <a:pt x="697" y="1530"/>
                  <a:pt x="907" y="1526"/>
                </a:cubicBezTo>
                <a:cubicBezTo>
                  <a:pt x="945" y="1529"/>
                  <a:pt x="981" y="1530"/>
                  <a:pt x="1014" y="1530"/>
                </a:cubicBezTo>
                <a:cubicBezTo>
                  <a:pt x="1071" y="1530"/>
                  <a:pt x="1121" y="1526"/>
                  <a:pt x="1163" y="1517"/>
                </a:cubicBezTo>
                <a:cubicBezTo>
                  <a:pt x="1261" y="1496"/>
                  <a:pt x="1328" y="1454"/>
                  <a:pt x="1362" y="1393"/>
                </a:cubicBezTo>
                <a:cubicBezTo>
                  <a:pt x="1388" y="1347"/>
                  <a:pt x="1388" y="1300"/>
                  <a:pt x="1383" y="1271"/>
                </a:cubicBezTo>
                <a:cubicBezTo>
                  <a:pt x="1447" y="1213"/>
                  <a:pt x="1458" y="1149"/>
                  <a:pt x="1456" y="1105"/>
                </a:cubicBezTo>
                <a:cubicBezTo>
                  <a:pt x="1455" y="1079"/>
                  <a:pt x="1449" y="1057"/>
                  <a:pt x="1443" y="1040"/>
                </a:cubicBezTo>
                <a:close/>
                <a:moveTo>
                  <a:pt x="133" y="1431"/>
                </a:moveTo>
                <a:cubicBezTo>
                  <a:pt x="107" y="1431"/>
                  <a:pt x="86" y="1410"/>
                  <a:pt x="86" y="1385"/>
                </a:cubicBezTo>
                <a:cubicBezTo>
                  <a:pt x="86" y="864"/>
                  <a:pt x="86" y="864"/>
                  <a:pt x="86" y="864"/>
                </a:cubicBezTo>
                <a:cubicBezTo>
                  <a:pt x="86" y="838"/>
                  <a:pt x="108" y="818"/>
                  <a:pt x="133" y="818"/>
                </a:cubicBezTo>
                <a:cubicBezTo>
                  <a:pt x="328" y="818"/>
                  <a:pt x="328" y="818"/>
                  <a:pt x="328" y="818"/>
                </a:cubicBezTo>
                <a:cubicBezTo>
                  <a:pt x="354" y="818"/>
                  <a:pt x="375" y="839"/>
                  <a:pt x="375" y="864"/>
                </a:cubicBezTo>
                <a:cubicBezTo>
                  <a:pt x="375" y="1384"/>
                  <a:pt x="375" y="1384"/>
                  <a:pt x="375" y="1384"/>
                </a:cubicBezTo>
                <a:cubicBezTo>
                  <a:pt x="375" y="1410"/>
                  <a:pt x="354" y="1431"/>
                  <a:pt x="328" y="1431"/>
                </a:cubicBezTo>
                <a:cubicBezTo>
                  <a:pt x="133" y="1431"/>
                  <a:pt x="133" y="1431"/>
                  <a:pt x="133" y="1431"/>
                </a:cubicBezTo>
                <a:close/>
                <a:moveTo>
                  <a:pt x="1361" y="1003"/>
                </a:moveTo>
                <a:cubicBezTo>
                  <a:pt x="1348" y="1017"/>
                  <a:pt x="1345" y="1038"/>
                  <a:pt x="1355" y="1055"/>
                </a:cubicBezTo>
                <a:cubicBezTo>
                  <a:pt x="1355" y="1055"/>
                  <a:pt x="1368" y="1078"/>
                  <a:pt x="1370" y="1108"/>
                </a:cubicBezTo>
                <a:cubicBezTo>
                  <a:pt x="1372" y="1150"/>
                  <a:pt x="1352" y="1187"/>
                  <a:pt x="1310" y="1219"/>
                </a:cubicBezTo>
                <a:cubicBezTo>
                  <a:pt x="1295" y="1231"/>
                  <a:pt x="1289" y="1251"/>
                  <a:pt x="1295" y="1268"/>
                </a:cubicBezTo>
                <a:cubicBezTo>
                  <a:pt x="1295" y="1269"/>
                  <a:pt x="1309" y="1311"/>
                  <a:pt x="1286" y="1351"/>
                </a:cubicBezTo>
                <a:cubicBezTo>
                  <a:pt x="1265" y="1389"/>
                  <a:pt x="1217" y="1417"/>
                  <a:pt x="1145" y="1432"/>
                </a:cubicBezTo>
                <a:cubicBezTo>
                  <a:pt x="1087" y="1445"/>
                  <a:pt x="1008" y="1447"/>
                  <a:pt x="912" y="1439"/>
                </a:cubicBezTo>
                <a:cubicBezTo>
                  <a:pt x="907" y="1439"/>
                  <a:pt x="907" y="1439"/>
                  <a:pt x="907" y="1439"/>
                </a:cubicBezTo>
                <a:cubicBezTo>
                  <a:pt x="701" y="1444"/>
                  <a:pt x="493" y="1417"/>
                  <a:pt x="491" y="1417"/>
                </a:cubicBezTo>
                <a:cubicBezTo>
                  <a:pt x="491" y="1417"/>
                  <a:pt x="491" y="1417"/>
                  <a:pt x="491" y="1417"/>
                </a:cubicBezTo>
                <a:cubicBezTo>
                  <a:pt x="459" y="1413"/>
                  <a:pt x="459" y="1413"/>
                  <a:pt x="459" y="1413"/>
                </a:cubicBezTo>
                <a:cubicBezTo>
                  <a:pt x="460" y="1404"/>
                  <a:pt x="461" y="1394"/>
                  <a:pt x="461" y="1385"/>
                </a:cubicBezTo>
                <a:cubicBezTo>
                  <a:pt x="461" y="864"/>
                  <a:pt x="461" y="864"/>
                  <a:pt x="461" y="864"/>
                </a:cubicBezTo>
                <a:cubicBezTo>
                  <a:pt x="461" y="851"/>
                  <a:pt x="459" y="837"/>
                  <a:pt x="455" y="825"/>
                </a:cubicBezTo>
                <a:cubicBezTo>
                  <a:pt x="461" y="803"/>
                  <a:pt x="477" y="755"/>
                  <a:pt x="515" y="715"/>
                </a:cubicBezTo>
                <a:cubicBezTo>
                  <a:pt x="659" y="601"/>
                  <a:pt x="799" y="217"/>
                  <a:pt x="805" y="200"/>
                </a:cubicBezTo>
                <a:cubicBezTo>
                  <a:pt x="808" y="193"/>
                  <a:pt x="808" y="186"/>
                  <a:pt x="807" y="179"/>
                </a:cubicBezTo>
                <a:cubicBezTo>
                  <a:pt x="802" y="143"/>
                  <a:pt x="804" y="99"/>
                  <a:pt x="811" y="86"/>
                </a:cubicBezTo>
                <a:cubicBezTo>
                  <a:pt x="828" y="86"/>
                  <a:pt x="874" y="91"/>
                  <a:pt x="901" y="129"/>
                </a:cubicBezTo>
                <a:cubicBezTo>
                  <a:pt x="934" y="174"/>
                  <a:pt x="933" y="255"/>
                  <a:pt x="898" y="362"/>
                </a:cubicBezTo>
                <a:cubicBezTo>
                  <a:pt x="844" y="524"/>
                  <a:pt x="839" y="610"/>
                  <a:pt x="882" y="648"/>
                </a:cubicBezTo>
                <a:cubicBezTo>
                  <a:pt x="903" y="667"/>
                  <a:pt x="931" y="668"/>
                  <a:pt x="952" y="660"/>
                </a:cubicBezTo>
                <a:cubicBezTo>
                  <a:pt x="971" y="656"/>
                  <a:pt x="990" y="652"/>
                  <a:pt x="1007" y="649"/>
                </a:cubicBezTo>
                <a:cubicBezTo>
                  <a:pt x="1009" y="649"/>
                  <a:pt x="1010" y="649"/>
                  <a:pt x="1012" y="648"/>
                </a:cubicBezTo>
                <a:cubicBezTo>
                  <a:pt x="1110" y="627"/>
                  <a:pt x="1286" y="614"/>
                  <a:pt x="1347" y="669"/>
                </a:cubicBezTo>
                <a:cubicBezTo>
                  <a:pt x="1399" y="717"/>
                  <a:pt x="1362" y="779"/>
                  <a:pt x="1358" y="786"/>
                </a:cubicBezTo>
                <a:cubicBezTo>
                  <a:pt x="1346" y="804"/>
                  <a:pt x="1349" y="827"/>
                  <a:pt x="1365" y="842"/>
                </a:cubicBezTo>
                <a:cubicBezTo>
                  <a:pt x="1366" y="842"/>
                  <a:pt x="1399" y="874"/>
                  <a:pt x="1401" y="916"/>
                </a:cubicBezTo>
                <a:cubicBezTo>
                  <a:pt x="1402" y="945"/>
                  <a:pt x="1389" y="974"/>
                  <a:pt x="1361" y="1003"/>
                </a:cubicBezTo>
                <a:close/>
                <a:moveTo>
                  <a:pt x="1361" y="1003"/>
                </a:moveTo>
                <a:cubicBezTo>
                  <a:pt x="1361" y="1003"/>
                  <a:pt x="1361" y="1003"/>
                  <a:pt x="1361" y="1003"/>
                </a:cubicBezTo>
              </a:path>
            </a:pathLst>
          </a:custGeom>
          <a:solidFill>
            <a:srgbClr val="008AE2"/>
          </a:solidFill>
          <a:ln>
            <a:noFill/>
          </a:ln>
          <a:effectLst>
            <a:outerShdw blurRad="127000" sx="102000" sy="102000" algn="ctr" rotWithShape="0">
              <a:srgbClr val="008AE2">
                <a:alpha val="4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FDC1BC4A-FEC6-4D3A-AED0-9E6D31584310}"/>
              </a:ext>
            </a:extLst>
          </p:cNvPr>
          <p:cNvCxnSpPr>
            <a:cxnSpLocks/>
          </p:cNvCxnSpPr>
          <p:nvPr/>
        </p:nvCxnSpPr>
        <p:spPr>
          <a:xfrm flipH="1">
            <a:off x="1036312" y="4135233"/>
            <a:ext cx="1381097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3175" cap="rnd">
            <a:solidFill>
              <a:srgbClr val="008AE2"/>
            </a:solidFill>
            <a:headEnd type="diamond"/>
            <a:tailEnd type="diamond"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B385BE94-245E-4732-8653-7E7A9A299119}"/>
              </a:ext>
            </a:extLst>
          </p:cNvPr>
          <p:cNvSpPr txBox="1"/>
          <p:nvPr/>
        </p:nvSpPr>
        <p:spPr>
          <a:xfrm>
            <a:off x="3559019" y="4287679"/>
            <a:ext cx="2134652" cy="186512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</a:t>
            </a:r>
          </a:p>
        </p:txBody>
      </p:sp>
      <p:sp>
        <p:nvSpPr>
          <p:cNvPr id="30" name="Freeform 107">
            <a:extLst>
              <a:ext uri="{FF2B5EF4-FFF2-40B4-BE49-F238E27FC236}">
                <a16:creationId xmlns:a16="http://schemas.microsoft.com/office/drawing/2014/main" xmlns="" id="{50516749-F008-4E42-8AF3-97E4BB9668F7}"/>
              </a:ext>
            </a:extLst>
          </p:cNvPr>
          <p:cNvSpPr>
            <a:spLocks noEditPoints="1"/>
          </p:cNvSpPr>
          <p:nvPr/>
        </p:nvSpPr>
        <p:spPr bwMode="auto">
          <a:xfrm flipV="1">
            <a:off x="4301942" y="3261360"/>
            <a:ext cx="648806" cy="666938"/>
          </a:xfrm>
          <a:custGeom>
            <a:avLst/>
            <a:gdLst>
              <a:gd name="T0" fmla="*/ 1487 w 1489"/>
              <a:gd name="T1" fmla="*/ 913 h 1530"/>
              <a:gd name="T2" fmla="*/ 1405 w 1489"/>
              <a:gd name="T3" fmla="*/ 606 h 1530"/>
              <a:gd name="T4" fmla="*/ 991 w 1489"/>
              <a:gd name="T5" fmla="*/ 565 h 1530"/>
              <a:gd name="T6" fmla="*/ 940 w 1489"/>
              <a:gd name="T7" fmla="*/ 575 h 1530"/>
              <a:gd name="T8" fmla="*/ 972 w 1489"/>
              <a:gd name="T9" fmla="*/ 79 h 1530"/>
              <a:gd name="T10" fmla="*/ 747 w 1489"/>
              <a:gd name="T11" fmla="*/ 28 h 1530"/>
              <a:gd name="T12" fmla="*/ 460 w 1489"/>
              <a:gd name="T13" fmla="*/ 649 h 1530"/>
              <a:gd name="T14" fmla="*/ 392 w 1489"/>
              <a:gd name="T15" fmla="*/ 747 h 1530"/>
              <a:gd name="T16" fmla="*/ 133 w 1489"/>
              <a:gd name="T17" fmla="*/ 731 h 1530"/>
              <a:gd name="T18" fmla="*/ 0 w 1489"/>
              <a:gd name="T19" fmla="*/ 1385 h 1530"/>
              <a:gd name="T20" fmla="*/ 328 w 1489"/>
              <a:gd name="T21" fmla="*/ 1518 h 1530"/>
              <a:gd name="T22" fmla="*/ 480 w 1489"/>
              <a:gd name="T23" fmla="*/ 1502 h 1530"/>
              <a:gd name="T24" fmla="*/ 1014 w 1489"/>
              <a:gd name="T25" fmla="*/ 1530 h 1530"/>
              <a:gd name="T26" fmla="*/ 1362 w 1489"/>
              <a:gd name="T27" fmla="*/ 1393 h 1530"/>
              <a:gd name="T28" fmla="*/ 1456 w 1489"/>
              <a:gd name="T29" fmla="*/ 1105 h 1530"/>
              <a:gd name="T30" fmla="*/ 133 w 1489"/>
              <a:gd name="T31" fmla="*/ 1431 h 1530"/>
              <a:gd name="T32" fmla="*/ 86 w 1489"/>
              <a:gd name="T33" fmla="*/ 864 h 1530"/>
              <a:gd name="T34" fmla="*/ 328 w 1489"/>
              <a:gd name="T35" fmla="*/ 818 h 1530"/>
              <a:gd name="T36" fmla="*/ 375 w 1489"/>
              <a:gd name="T37" fmla="*/ 1384 h 1530"/>
              <a:gd name="T38" fmla="*/ 133 w 1489"/>
              <a:gd name="T39" fmla="*/ 1431 h 1530"/>
              <a:gd name="T40" fmla="*/ 1355 w 1489"/>
              <a:gd name="T41" fmla="*/ 1055 h 1530"/>
              <a:gd name="T42" fmla="*/ 1310 w 1489"/>
              <a:gd name="T43" fmla="*/ 1219 h 1530"/>
              <a:gd name="T44" fmla="*/ 1286 w 1489"/>
              <a:gd name="T45" fmla="*/ 1351 h 1530"/>
              <a:gd name="T46" fmla="*/ 912 w 1489"/>
              <a:gd name="T47" fmla="*/ 1439 h 1530"/>
              <a:gd name="T48" fmla="*/ 491 w 1489"/>
              <a:gd name="T49" fmla="*/ 1417 h 1530"/>
              <a:gd name="T50" fmla="*/ 459 w 1489"/>
              <a:gd name="T51" fmla="*/ 1413 h 1530"/>
              <a:gd name="T52" fmla="*/ 461 w 1489"/>
              <a:gd name="T53" fmla="*/ 864 h 1530"/>
              <a:gd name="T54" fmla="*/ 515 w 1489"/>
              <a:gd name="T55" fmla="*/ 715 h 1530"/>
              <a:gd name="T56" fmla="*/ 807 w 1489"/>
              <a:gd name="T57" fmla="*/ 179 h 1530"/>
              <a:gd name="T58" fmla="*/ 901 w 1489"/>
              <a:gd name="T59" fmla="*/ 129 h 1530"/>
              <a:gd name="T60" fmla="*/ 882 w 1489"/>
              <a:gd name="T61" fmla="*/ 648 h 1530"/>
              <a:gd name="T62" fmla="*/ 1007 w 1489"/>
              <a:gd name="T63" fmla="*/ 649 h 1530"/>
              <a:gd name="T64" fmla="*/ 1347 w 1489"/>
              <a:gd name="T65" fmla="*/ 669 h 1530"/>
              <a:gd name="T66" fmla="*/ 1365 w 1489"/>
              <a:gd name="T67" fmla="*/ 842 h 1530"/>
              <a:gd name="T68" fmla="*/ 1361 w 1489"/>
              <a:gd name="T69" fmla="*/ 1003 h 1530"/>
              <a:gd name="T70" fmla="*/ 1361 w 1489"/>
              <a:gd name="T71" fmla="*/ 1003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89" h="1530">
                <a:moveTo>
                  <a:pt x="1443" y="1040"/>
                </a:moveTo>
                <a:cubicBezTo>
                  <a:pt x="1474" y="1000"/>
                  <a:pt x="1489" y="957"/>
                  <a:pt x="1487" y="913"/>
                </a:cubicBezTo>
                <a:cubicBezTo>
                  <a:pt x="1485" y="865"/>
                  <a:pt x="1464" y="827"/>
                  <a:pt x="1446" y="803"/>
                </a:cubicBezTo>
                <a:cubicBezTo>
                  <a:pt x="1467" y="751"/>
                  <a:pt x="1475" y="670"/>
                  <a:pt x="1405" y="606"/>
                </a:cubicBezTo>
                <a:cubicBezTo>
                  <a:pt x="1354" y="560"/>
                  <a:pt x="1268" y="539"/>
                  <a:pt x="1148" y="545"/>
                </a:cubicBezTo>
                <a:cubicBezTo>
                  <a:pt x="1064" y="549"/>
                  <a:pt x="994" y="564"/>
                  <a:pt x="991" y="565"/>
                </a:cubicBezTo>
                <a:cubicBezTo>
                  <a:pt x="990" y="565"/>
                  <a:pt x="990" y="565"/>
                  <a:pt x="990" y="565"/>
                </a:cubicBezTo>
                <a:cubicBezTo>
                  <a:pt x="974" y="568"/>
                  <a:pt x="957" y="571"/>
                  <a:pt x="940" y="575"/>
                </a:cubicBezTo>
                <a:cubicBezTo>
                  <a:pt x="939" y="555"/>
                  <a:pt x="942" y="504"/>
                  <a:pt x="980" y="389"/>
                </a:cubicBezTo>
                <a:cubicBezTo>
                  <a:pt x="1025" y="253"/>
                  <a:pt x="1022" y="149"/>
                  <a:pt x="972" y="79"/>
                </a:cubicBezTo>
                <a:cubicBezTo>
                  <a:pt x="919" y="6"/>
                  <a:pt x="834" y="0"/>
                  <a:pt x="809" y="0"/>
                </a:cubicBezTo>
                <a:cubicBezTo>
                  <a:pt x="785" y="0"/>
                  <a:pt x="763" y="10"/>
                  <a:pt x="747" y="28"/>
                </a:cubicBezTo>
                <a:cubicBezTo>
                  <a:pt x="712" y="69"/>
                  <a:pt x="716" y="146"/>
                  <a:pt x="720" y="181"/>
                </a:cubicBezTo>
                <a:cubicBezTo>
                  <a:pt x="678" y="294"/>
                  <a:pt x="560" y="572"/>
                  <a:pt x="460" y="649"/>
                </a:cubicBezTo>
                <a:cubicBezTo>
                  <a:pt x="458" y="650"/>
                  <a:pt x="456" y="652"/>
                  <a:pt x="454" y="653"/>
                </a:cubicBezTo>
                <a:cubicBezTo>
                  <a:pt x="425" y="684"/>
                  <a:pt x="405" y="718"/>
                  <a:pt x="392" y="747"/>
                </a:cubicBezTo>
                <a:cubicBezTo>
                  <a:pt x="373" y="737"/>
                  <a:pt x="351" y="731"/>
                  <a:pt x="328" y="731"/>
                </a:cubicBezTo>
                <a:cubicBezTo>
                  <a:pt x="133" y="731"/>
                  <a:pt x="133" y="731"/>
                  <a:pt x="133" y="731"/>
                </a:cubicBezTo>
                <a:cubicBezTo>
                  <a:pt x="60" y="731"/>
                  <a:pt x="0" y="791"/>
                  <a:pt x="0" y="865"/>
                </a:cubicBezTo>
                <a:cubicBezTo>
                  <a:pt x="0" y="1385"/>
                  <a:pt x="0" y="1385"/>
                  <a:pt x="0" y="1385"/>
                </a:cubicBezTo>
                <a:cubicBezTo>
                  <a:pt x="0" y="1458"/>
                  <a:pt x="60" y="1518"/>
                  <a:pt x="133" y="1518"/>
                </a:cubicBezTo>
                <a:cubicBezTo>
                  <a:pt x="328" y="1518"/>
                  <a:pt x="328" y="1518"/>
                  <a:pt x="328" y="1518"/>
                </a:cubicBezTo>
                <a:cubicBezTo>
                  <a:pt x="357" y="1518"/>
                  <a:pt x="383" y="1509"/>
                  <a:pt x="405" y="1493"/>
                </a:cubicBezTo>
                <a:cubicBezTo>
                  <a:pt x="480" y="1502"/>
                  <a:pt x="480" y="1502"/>
                  <a:pt x="480" y="1502"/>
                </a:cubicBezTo>
                <a:cubicBezTo>
                  <a:pt x="492" y="1504"/>
                  <a:pt x="697" y="1530"/>
                  <a:pt x="907" y="1526"/>
                </a:cubicBezTo>
                <a:cubicBezTo>
                  <a:pt x="945" y="1529"/>
                  <a:pt x="981" y="1530"/>
                  <a:pt x="1014" y="1530"/>
                </a:cubicBezTo>
                <a:cubicBezTo>
                  <a:pt x="1071" y="1530"/>
                  <a:pt x="1121" y="1526"/>
                  <a:pt x="1163" y="1517"/>
                </a:cubicBezTo>
                <a:cubicBezTo>
                  <a:pt x="1261" y="1496"/>
                  <a:pt x="1328" y="1454"/>
                  <a:pt x="1362" y="1393"/>
                </a:cubicBezTo>
                <a:cubicBezTo>
                  <a:pt x="1388" y="1347"/>
                  <a:pt x="1388" y="1300"/>
                  <a:pt x="1383" y="1271"/>
                </a:cubicBezTo>
                <a:cubicBezTo>
                  <a:pt x="1447" y="1213"/>
                  <a:pt x="1458" y="1149"/>
                  <a:pt x="1456" y="1105"/>
                </a:cubicBezTo>
                <a:cubicBezTo>
                  <a:pt x="1455" y="1079"/>
                  <a:pt x="1449" y="1057"/>
                  <a:pt x="1443" y="1040"/>
                </a:cubicBezTo>
                <a:close/>
                <a:moveTo>
                  <a:pt x="133" y="1431"/>
                </a:moveTo>
                <a:cubicBezTo>
                  <a:pt x="107" y="1431"/>
                  <a:pt x="86" y="1410"/>
                  <a:pt x="86" y="1385"/>
                </a:cubicBezTo>
                <a:cubicBezTo>
                  <a:pt x="86" y="864"/>
                  <a:pt x="86" y="864"/>
                  <a:pt x="86" y="864"/>
                </a:cubicBezTo>
                <a:cubicBezTo>
                  <a:pt x="86" y="838"/>
                  <a:pt x="108" y="818"/>
                  <a:pt x="133" y="818"/>
                </a:cubicBezTo>
                <a:cubicBezTo>
                  <a:pt x="328" y="818"/>
                  <a:pt x="328" y="818"/>
                  <a:pt x="328" y="818"/>
                </a:cubicBezTo>
                <a:cubicBezTo>
                  <a:pt x="354" y="818"/>
                  <a:pt x="375" y="839"/>
                  <a:pt x="375" y="864"/>
                </a:cubicBezTo>
                <a:cubicBezTo>
                  <a:pt x="375" y="1384"/>
                  <a:pt x="375" y="1384"/>
                  <a:pt x="375" y="1384"/>
                </a:cubicBezTo>
                <a:cubicBezTo>
                  <a:pt x="375" y="1410"/>
                  <a:pt x="354" y="1431"/>
                  <a:pt x="328" y="1431"/>
                </a:cubicBezTo>
                <a:cubicBezTo>
                  <a:pt x="133" y="1431"/>
                  <a:pt x="133" y="1431"/>
                  <a:pt x="133" y="1431"/>
                </a:cubicBezTo>
                <a:close/>
                <a:moveTo>
                  <a:pt x="1361" y="1003"/>
                </a:moveTo>
                <a:cubicBezTo>
                  <a:pt x="1348" y="1017"/>
                  <a:pt x="1345" y="1038"/>
                  <a:pt x="1355" y="1055"/>
                </a:cubicBezTo>
                <a:cubicBezTo>
                  <a:pt x="1355" y="1055"/>
                  <a:pt x="1368" y="1078"/>
                  <a:pt x="1370" y="1108"/>
                </a:cubicBezTo>
                <a:cubicBezTo>
                  <a:pt x="1372" y="1150"/>
                  <a:pt x="1352" y="1187"/>
                  <a:pt x="1310" y="1219"/>
                </a:cubicBezTo>
                <a:cubicBezTo>
                  <a:pt x="1295" y="1231"/>
                  <a:pt x="1289" y="1251"/>
                  <a:pt x="1295" y="1268"/>
                </a:cubicBezTo>
                <a:cubicBezTo>
                  <a:pt x="1295" y="1269"/>
                  <a:pt x="1309" y="1311"/>
                  <a:pt x="1286" y="1351"/>
                </a:cubicBezTo>
                <a:cubicBezTo>
                  <a:pt x="1265" y="1389"/>
                  <a:pt x="1217" y="1417"/>
                  <a:pt x="1145" y="1432"/>
                </a:cubicBezTo>
                <a:cubicBezTo>
                  <a:pt x="1087" y="1445"/>
                  <a:pt x="1008" y="1447"/>
                  <a:pt x="912" y="1439"/>
                </a:cubicBezTo>
                <a:cubicBezTo>
                  <a:pt x="907" y="1439"/>
                  <a:pt x="907" y="1439"/>
                  <a:pt x="907" y="1439"/>
                </a:cubicBezTo>
                <a:cubicBezTo>
                  <a:pt x="701" y="1444"/>
                  <a:pt x="493" y="1417"/>
                  <a:pt x="491" y="1417"/>
                </a:cubicBezTo>
                <a:cubicBezTo>
                  <a:pt x="491" y="1417"/>
                  <a:pt x="491" y="1417"/>
                  <a:pt x="491" y="1417"/>
                </a:cubicBezTo>
                <a:cubicBezTo>
                  <a:pt x="459" y="1413"/>
                  <a:pt x="459" y="1413"/>
                  <a:pt x="459" y="1413"/>
                </a:cubicBezTo>
                <a:cubicBezTo>
                  <a:pt x="460" y="1404"/>
                  <a:pt x="461" y="1394"/>
                  <a:pt x="461" y="1385"/>
                </a:cubicBezTo>
                <a:cubicBezTo>
                  <a:pt x="461" y="864"/>
                  <a:pt x="461" y="864"/>
                  <a:pt x="461" y="864"/>
                </a:cubicBezTo>
                <a:cubicBezTo>
                  <a:pt x="461" y="851"/>
                  <a:pt x="459" y="837"/>
                  <a:pt x="455" y="825"/>
                </a:cubicBezTo>
                <a:cubicBezTo>
                  <a:pt x="461" y="803"/>
                  <a:pt x="477" y="755"/>
                  <a:pt x="515" y="715"/>
                </a:cubicBezTo>
                <a:cubicBezTo>
                  <a:pt x="659" y="601"/>
                  <a:pt x="799" y="217"/>
                  <a:pt x="805" y="200"/>
                </a:cubicBezTo>
                <a:cubicBezTo>
                  <a:pt x="808" y="193"/>
                  <a:pt x="808" y="186"/>
                  <a:pt x="807" y="179"/>
                </a:cubicBezTo>
                <a:cubicBezTo>
                  <a:pt x="802" y="143"/>
                  <a:pt x="804" y="99"/>
                  <a:pt x="811" y="86"/>
                </a:cubicBezTo>
                <a:cubicBezTo>
                  <a:pt x="828" y="86"/>
                  <a:pt x="874" y="91"/>
                  <a:pt x="901" y="129"/>
                </a:cubicBezTo>
                <a:cubicBezTo>
                  <a:pt x="934" y="174"/>
                  <a:pt x="933" y="255"/>
                  <a:pt x="898" y="362"/>
                </a:cubicBezTo>
                <a:cubicBezTo>
                  <a:pt x="844" y="524"/>
                  <a:pt x="839" y="610"/>
                  <a:pt x="882" y="648"/>
                </a:cubicBezTo>
                <a:cubicBezTo>
                  <a:pt x="903" y="667"/>
                  <a:pt x="931" y="668"/>
                  <a:pt x="952" y="660"/>
                </a:cubicBezTo>
                <a:cubicBezTo>
                  <a:pt x="971" y="656"/>
                  <a:pt x="990" y="652"/>
                  <a:pt x="1007" y="649"/>
                </a:cubicBezTo>
                <a:cubicBezTo>
                  <a:pt x="1009" y="649"/>
                  <a:pt x="1010" y="649"/>
                  <a:pt x="1012" y="648"/>
                </a:cubicBezTo>
                <a:cubicBezTo>
                  <a:pt x="1110" y="627"/>
                  <a:pt x="1286" y="614"/>
                  <a:pt x="1347" y="669"/>
                </a:cubicBezTo>
                <a:cubicBezTo>
                  <a:pt x="1399" y="717"/>
                  <a:pt x="1362" y="779"/>
                  <a:pt x="1358" y="786"/>
                </a:cubicBezTo>
                <a:cubicBezTo>
                  <a:pt x="1346" y="804"/>
                  <a:pt x="1349" y="827"/>
                  <a:pt x="1365" y="842"/>
                </a:cubicBezTo>
                <a:cubicBezTo>
                  <a:pt x="1366" y="842"/>
                  <a:pt x="1399" y="874"/>
                  <a:pt x="1401" y="916"/>
                </a:cubicBezTo>
                <a:cubicBezTo>
                  <a:pt x="1402" y="945"/>
                  <a:pt x="1389" y="974"/>
                  <a:pt x="1361" y="1003"/>
                </a:cubicBezTo>
                <a:close/>
                <a:moveTo>
                  <a:pt x="1361" y="1003"/>
                </a:moveTo>
                <a:cubicBezTo>
                  <a:pt x="1361" y="1003"/>
                  <a:pt x="1361" y="1003"/>
                  <a:pt x="1361" y="1003"/>
                </a:cubicBezTo>
              </a:path>
            </a:pathLst>
          </a:custGeom>
          <a:solidFill>
            <a:srgbClr val="008AE2"/>
          </a:solidFill>
          <a:ln>
            <a:noFill/>
          </a:ln>
          <a:effectLst>
            <a:outerShdw blurRad="127000" sx="102000" sy="102000" algn="ctr" rotWithShape="0">
              <a:srgbClr val="008AE2">
                <a:alpha val="4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C65627BA-826E-4864-BD69-EBB4ACF6AEC8}"/>
              </a:ext>
            </a:extLst>
          </p:cNvPr>
          <p:cNvCxnSpPr>
            <a:cxnSpLocks/>
          </p:cNvCxnSpPr>
          <p:nvPr/>
        </p:nvCxnSpPr>
        <p:spPr>
          <a:xfrm flipH="1">
            <a:off x="3935798" y="4135233"/>
            <a:ext cx="1381097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3175" cap="rnd">
            <a:solidFill>
              <a:srgbClr val="008AE2"/>
            </a:solidFill>
            <a:headEnd type="diamond"/>
            <a:tailEnd type="diamond"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9BC76D8A-E5FA-443B-BA44-37C35099FB62}"/>
              </a:ext>
            </a:extLst>
          </p:cNvPr>
          <p:cNvSpPr txBox="1"/>
          <p:nvPr/>
        </p:nvSpPr>
        <p:spPr>
          <a:xfrm>
            <a:off x="6458505" y="4287679"/>
            <a:ext cx="2134652" cy="186512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xmlns="" id="{DC90CF88-5F06-46B0-AFF8-1BE2A0E84ED4}"/>
              </a:ext>
            </a:extLst>
          </p:cNvPr>
          <p:cNvCxnSpPr>
            <a:cxnSpLocks/>
          </p:cNvCxnSpPr>
          <p:nvPr/>
        </p:nvCxnSpPr>
        <p:spPr>
          <a:xfrm flipH="1">
            <a:off x="6835284" y="4135233"/>
            <a:ext cx="1381097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3175" cap="rnd">
            <a:solidFill>
              <a:srgbClr val="008AE2"/>
            </a:solidFill>
            <a:headEnd type="diamond"/>
            <a:tailEnd type="diamond"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26135019-C1CA-4EE6-8F02-357A0D2727DE}"/>
              </a:ext>
            </a:extLst>
          </p:cNvPr>
          <p:cNvSpPr txBox="1"/>
          <p:nvPr/>
        </p:nvSpPr>
        <p:spPr>
          <a:xfrm>
            <a:off x="9357991" y="4287679"/>
            <a:ext cx="2134652" cy="186512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xmlns="" id="{9A2E4DC0-60D6-4CFB-A282-DDDA80B4F8AD}"/>
              </a:ext>
            </a:extLst>
          </p:cNvPr>
          <p:cNvCxnSpPr>
            <a:cxnSpLocks/>
          </p:cNvCxnSpPr>
          <p:nvPr/>
        </p:nvCxnSpPr>
        <p:spPr>
          <a:xfrm flipH="1">
            <a:off x="9734770" y="4135233"/>
            <a:ext cx="1381097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3175" cap="rnd">
            <a:solidFill>
              <a:srgbClr val="008AE2"/>
            </a:solidFill>
            <a:headEnd type="diamond"/>
            <a:tailEnd type="diamond"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121">
            <a:extLst>
              <a:ext uri="{FF2B5EF4-FFF2-40B4-BE49-F238E27FC236}">
                <a16:creationId xmlns:a16="http://schemas.microsoft.com/office/drawing/2014/main" xmlns="" id="{D00FEC8B-2531-4740-A9BC-E64ED1969A33}"/>
              </a:ext>
            </a:extLst>
          </p:cNvPr>
          <p:cNvSpPr>
            <a:spLocks noEditPoints="1"/>
          </p:cNvSpPr>
          <p:nvPr/>
        </p:nvSpPr>
        <p:spPr bwMode="auto">
          <a:xfrm>
            <a:off x="7179019" y="3261360"/>
            <a:ext cx="671215" cy="666938"/>
          </a:xfrm>
          <a:custGeom>
            <a:avLst/>
            <a:gdLst>
              <a:gd name="T0" fmla="*/ 1430 w 1447"/>
              <a:gd name="T1" fmla="*/ 1369 h 1443"/>
              <a:gd name="T2" fmla="*/ 1080 w 1447"/>
              <a:gd name="T3" fmla="*/ 1019 h 1443"/>
              <a:gd name="T4" fmla="*/ 1231 w 1447"/>
              <a:gd name="T5" fmla="*/ 615 h 1443"/>
              <a:gd name="T6" fmla="*/ 615 w 1447"/>
              <a:gd name="T7" fmla="*/ 0 h 1443"/>
              <a:gd name="T8" fmla="*/ 0 w 1447"/>
              <a:gd name="T9" fmla="*/ 615 h 1443"/>
              <a:gd name="T10" fmla="*/ 615 w 1447"/>
              <a:gd name="T11" fmla="*/ 1230 h 1443"/>
              <a:gd name="T12" fmla="*/ 1019 w 1447"/>
              <a:gd name="T13" fmla="*/ 1079 h 1443"/>
              <a:gd name="T14" fmla="*/ 1370 w 1447"/>
              <a:gd name="T15" fmla="*/ 1430 h 1443"/>
              <a:gd name="T16" fmla="*/ 1400 w 1447"/>
              <a:gd name="T17" fmla="*/ 1443 h 1443"/>
              <a:gd name="T18" fmla="*/ 1430 w 1447"/>
              <a:gd name="T19" fmla="*/ 1430 h 1443"/>
              <a:gd name="T20" fmla="*/ 1430 w 1447"/>
              <a:gd name="T21" fmla="*/ 1369 h 1443"/>
              <a:gd name="T22" fmla="*/ 86 w 1447"/>
              <a:gd name="T23" fmla="*/ 615 h 1443"/>
              <a:gd name="T24" fmla="*/ 615 w 1447"/>
              <a:gd name="T25" fmla="*/ 86 h 1443"/>
              <a:gd name="T26" fmla="*/ 1144 w 1447"/>
              <a:gd name="T27" fmla="*/ 615 h 1443"/>
              <a:gd name="T28" fmla="*/ 615 w 1447"/>
              <a:gd name="T29" fmla="*/ 1144 h 1443"/>
              <a:gd name="T30" fmla="*/ 86 w 1447"/>
              <a:gd name="T31" fmla="*/ 615 h 1443"/>
              <a:gd name="T32" fmla="*/ 86 w 1447"/>
              <a:gd name="T33" fmla="*/ 615 h 1443"/>
              <a:gd name="T34" fmla="*/ 86 w 1447"/>
              <a:gd name="T35" fmla="*/ 615 h 1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7" h="1443">
                <a:moveTo>
                  <a:pt x="1430" y="1369"/>
                </a:moveTo>
                <a:cubicBezTo>
                  <a:pt x="1080" y="1019"/>
                  <a:pt x="1080" y="1019"/>
                  <a:pt x="1080" y="1019"/>
                </a:cubicBezTo>
                <a:cubicBezTo>
                  <a:pt x="1174" y="910"/>
                  <a:pt x="1231" y="769"/>
                  <a:pt x="1231" y="615"/>
                </a:cubicBezTo>
                <a:cubicBezTo>
                  <a:pt x="1231" y="275"/>
                  <a:pt x="955" y="0"/>
                  <a:pt x="615" y="0"/>
                </a:cubicBezTo>
                <a:cubicBezTo>
                  <a:pt x="276" y="0"/>
                  <a:pt x="0" y="276"/>
                  <a:pt x="0" y="615"/>
                </a:cubicBezTo>
                <a:cubicBezTo>
                  <a:pt x="0" y="954"/>
                  <a:pt x="276" y="1230"/>
                  <a:pt x="615" y="1230"/>
                </a:cubicBezTo>
                <a:cubicBezTo>
                  <a:pt x="770" y="1230"/>
                  <a:pt x="911" y="1173"/>
                  <a:pt x="1019" y="1079"/>
                </a:cubicBezTo>
                <a:cubicBezTo>
                  <a:pt x="1370" y="1430"/>
                  <a:pt x="1370" y="1430"/>
                  <a:pt x="1370" y="1430"/>
                </a:cubicBezTo>
                <a:cubicBezTo>
                  <a:pt x="1378" y="1438"/>
                  <a:pt x="1389" y="1443"/>
                  <a:pt x="1400" y="1443"/>
                </a:cubicBezTo>
                <a:cubicBezTo>
                  <a:pt x="1411" y="1443"/>
                  <a:pt x="1422" y="1439"/>
                  <a:pt x="1430" y="1430"/>
                </a:cubicBezTo>
                <a:cubicBezTo>
                  <a:pt x="1447" y="1413"/>
                  <a:pt x="1447" y="1386"/>
                  <a:pt x="1430" y="1369"/>
                </a:cubicBezTo>
                <a:close/>
                <a:moveTo>
                  <a:pt x="86" y="615"/>
                </a:moveTo>
                <a:cubicBezTo>
                  <a:pt x="86" y="323"/>
                  <a:pt x="324" y="86"/>
                  <a:pt x="615" y="86"/>
                </a:cubicBezTo>
                <a:cubicBezTo>
                  <a:pt x="907" y="86"/>
                  <a:pt x="1144" y="323"/>
                  <a:pt x="1144" y="615"/>
                </a:cubicBezTo>
                <a:cubicBezTo>
                  <a:pt x="1144" y="907"/>
                  <a:pt x="907" y="1144"/>
                  <a:pt x="615" y="1144"/>
                </a:cubicBezTo>
                <a:cubicBezTo>
                  <a:pt x="324" y="1144"/>
                  <a:pt x="86" y="907"/>
                  <a:pt x="86" y="615"/>
                </a:cubicBezTo>
                <a:close/>
                <a:moveTo>
                  <a:pt x="86" y="615"/>
                </a:moveTo>
                <a:cubicBezTo>
                  <a:pt x="86" y="615"/>
                  <a:pt x="86" y="615"/>
                  <a:pt x="86" y="615"/>
                </a:cubicBezTo>
              </a:path>
            </a:pathLst>
          </a:custGeom>
          <a:solidFill>
            <a:srgbClr val="008AE2"/>
          </a:solidFill>
          <a:ln>
            <a:noFill/>
          </a:ln>
          <a:effectLst>
            <a:outerShdw blurRad="127000" sx="102000" sy="102000" algn="ctr" rotWithShape="0">
              <a:srgbClr val="008AE2">
                <a:alpha val="4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9" name="Group 192">
            <a:extLst>
              <a:ext uri="{FF2B5EF4-FFF2-40B4-BE49-F238E27FC236}">
                <a16:creationId xmlns:a16="http://schemas.microsoft.com/office/drawing/2014/main" xmlns="" id="{37B686D1-062E-4D41-B072-51FC3BA5A93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10939" y="3261360"/>
            <a:ext cx="654407" cy="672641"/>
            <a:chOff x="1742" y="2962"/>
            <a:chExt cx="323" cy="332"/>
          </a:xfrm>
        </p:grpSpPr>
        <p:sp>
          <p:nvSpPr>
            <p:cNvPr id="40" name="Freeform 193">
              <a:extLst>
                <a:ext uri="{FF2B5EF4-FFF2-40B4-BE49-F238E27FC236}">
                  <a16:creationId xmlns:a16="http://schemas.microsoft.com/office/drawing/2014/main" xmlns="" id="{D6B1E3F2-B2F1-4541-888B-3F37693B61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6" y="2962"/>
              <a:ext cx="95" cy="332"/>
            </a:xfrm>
            <a:custGeom>
              <a:avLst/>
              <a:gdLst>
                <a:gd name="T0" fmla="*/ 262 w 438"/>
                <a:gd name="T1" fmla="*/ 749 h 1537"/>
                <a:gd name="T2" fmla="*/ 262 w 438"/>
                <a:gd name="T3" fmla="*/ 43 h 1537"/>
                <a:gd name="T4" fmla="*/ 219 w 438"/>
                <a:gd name="T5" fmla="*/ 0 h 1537"/>
                <a:gd name="T6" fmla="*/ 176 w 438"/>
                <a:gd name="T7" fmla="*/ 43 h 1537"/>
                <a:gd name="T8" fmla="*/ 176 w 438"/>
                <a:gd name="T9" fmla="*/ 749 h 1537"/>
                <a:gd name="T10" fmla="*/ 0 w 438"/>
                <a:gd name="T11" fmla="*/ 964 h 1537"/>
                <a:gd name="T12" fmla="*/ 176 w 438"/>
                <a:gd name="T13" fmla="*/ 1179 h 1537"/>
                <a:gd name="T14" fmla="*/ 176 w 438"/>
                <a:gd name="T15" fmla="*/ 1493 h 1537"/>
                <a:gd name="T16" fmla="*/ 219 w 438"/>
                <a:gd name="T17" fmla="*/ 1537 h 1537"/>
                <a:gd name="T18" fmla="*/ 262 w 438"/>
                <a:gd name="T19" fmla="*/ 1493 h 1537"/>
                <a:gd name="T20" fmla="*/ 262 w 438"/>
                <a:gd name="T21" fmla="*/ 1179 h 1537"/>
                <a:gd name="T22" fmla="*/ 438 w 438"/>
                <a:gd name="T23" fmla="*/ 964 h 1537"/>
                <a:gd name="T24" fmla="*/ 262 w 438"/>
                <a:gd name="T25" fmla="*/ 749 h 1537"/>
                <a:gd name="T26" fmla="*/ 219 w 438"/>
                <a:gd name="T27" fmla="*/ 1097 h 1537"/>
                <a:gd name="T28" fmla="*/ 86 w 438"/>
                <a:gd name="T29" fmla="*/ 964 h 1537"/>
                <a:gd name="T30" fmla="*/ 219 w 438"/>
                <a:gd name="T31" fmla="*/ 831 h 1537"/>
                <a:gd name="T32" fmla="*/ 352 w 438"/>
                <a:gd name="T33" fmla="*/ 964 h 1537"/>
                <a:gd name="T34" fmla="*/ 219 w 438"/>
                <a:gd name="T35" fmla="*/ 1097 h 1537"/>
                <a:gd name="T36" fmla="*/ 219 w 438"/>
                <a:gd name="T37" fmla="*/ 1097 h 1537"/>
                <a:gd name="T38" fmla="*/ 219 w 438"/>
                <a:gd name="T39" fmla="*/ 1097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8" h="1537">
                  <a:moveTo>
                    <a:pt x="262" y="749"/>
                  </a:moveTo>
                  <a:cubicBezTo>
                    <a:pt x="262" y="43"/>
                    <a:pt x="262" y="43"/>
                    <a:pt x="262" y="43"/>
                  </a:cubicBezTo>
                  <a:cubicBezTo>
                    <a:pt x="262" y="19"/>
                    <a:pt x="243" y="0"/>
                    <a:pt x="219" y="0"/>
                  </a:cubicBezTo>
                  <a:cubicBezTo>
                    <a:pt x="195" y="0"/>
                    <a:pt x="176" y="19"/>
                    <a:pt x="176" y="43"/>
                  </a:cubicBezTo>
                  <a:cubicBezTo>
                    <a:pt x="176" y="749"/>
                    <a:pt x="176" y="749"/>
                    <a:pt x="176" y="749"/>
                  </a:cubicBezTo>
                  <a:cubicBezTo>
                    <a:pt x="76" y="769"/>
                    <a:pt x="0" y="858"/>
                    <a:pt x="0" y="964"/>
                  </a:cubicBezTo>
                  <a:cubicBezTo>
                    <a:pt x="0" y="1070"/>
                    <a:pt x="76" y="1159"/>
                    <a:pt x="176" y="1179"/>
                  </a:cubicBezTo>
                  <a:cubicBezTo>
                    <a:pt x="176" y="1493"/>
                    <a:pt x="176" y="1493"/>
                    <a:pt x="176" y="1493"/>
                  </a:cubicBezTo>
                  <a:cubicBezTo>
                    <a:pt x="176" y="1517"/>
                    <a:pt x="195" y="1537"/>
                    <a:pt x="219" y="1537"/>
                  </a:cubicBezTo>
                  <a:cubicBezTo>
                    <a:pt x="243" y="1537"/>
                    <a:pt x="262" y="1517"/>
                    <a:pt x="262" y="1493"/>
                  </a:cubicBezTo>
                  <a:cubicBezTo>
                    <a:pt x="262" y="1179"/>
                    <a:pt x="262" y="1179"/>
                    <a:pt x="262" y="1179"/>
                  </a:cubicBezTo>
                  <a:cubicBezTo>
                    <a:pt x="363" y="1159"/>
                    <a:pt x="438" y="1070"/>
                    <a:pt x="438" y="964"/>
                  </a:cubicBezTo>
                  <a:cubicBezTo>
                    <a:pt x="438" y="858"/>
                    <a:pt x="363" y="769"/>
                    <a:pt x="262" y="749"/>
                  </a:cubicBezTo>
                  <a:close/>
                  <a:moveTo>
                    <a:pt x="219" y="1097"/>
                  </a:moveTo>
                  <a:cubicBezTo>
                    <a:pt x="146" y="1097"/>
                    <a:pt x="86" y="1037"/>
                    <a:pt x="86" y="964"/>
                  </a:cubicBezTo>
                  <a:cubicBezTo>
                    <a:pt x="86" y="891"/>
                    <a:pt x="146" y="831"/>
                    <a:pt x="219" y="831"/>
                  </a:cubicBezTo>
                  <a:cubicBezTo>
                    <a:pt x="292" y="831"/>
                    <a:pt x="352" y="891"/>
                    <a:pt x="352" y="964"/>
                  </a:cubicBezTo>
                  <a:cubicBezTo>
                    <a:pt x="352" y="1037"/>
                    <a:pt x="292" y="1097"/>
                    <a:pt x="219" y="1097"/>
                  </a:cubicBezTo>
                  <a:close/>
                  <a:moveTo>
                    <a:pt x="219" y="1097"/>
                  </a:moveTo>
                  <a:cubicBezTo>
                    <a:pt x="219" y="1097"/>
                    <a:pt x="219" y="1097"/>
                    <a:pt x="219" y="1097"/>
                  </a:cubicBezTo>
                </a:path>
              </a:pathLst>
            </a:custGeom>
            <a:solidFill>
              <a:srgbClr val="008AE2"/>
            </a:solidFill>
            <a:ln>
              <a:noFill/>
            </a:ln>
            <a:effectLst>
              <a:outerShdw blurRad="127000" sx="102000" sy="102000" algn="ctr" rotWithShape="0">
                <a:srgbClr val="008AE2">
                  <a:alpha val="4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94">
              <a:extLst>
                <a:ext uri="{FF2B5EF4-FFF2-40B4-BE49-F238E27FC236}">
                  <a16:creationId xmlns:a16="http://schemas.microsoft.com/office/drawing/2014/main" xmlns="" id="{AD8CDB24-3470-46DF-B9EF-3724FA90F9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2" y="2962"/>
              <a:ext cx="95" cy="332"/>
            </a:xfrm>
            <a:custGeom>
              <a:avLst/>
              <a:gdLst>
                <a:gd name="T0" fmla="*/ 262 w 438"/>
                <a:gd name="T1" fmla="*/ 387 h 1537"/>
                <a:gd name="T2" fmla="*/ 262 w 438"/>
                <a:gd name="T3" fmla="*/ 43 h 1537"/>
                <a:gd name="T4" fmla="*/ 219 w 438"/>
                <a:gd name="T5" fmla="*/ 0 h 1537"/>
                <a:gd name="T6" fmla="*/ 176 w 438"/>
                <a:gd name="T7" fmla="*/ 43 h 1537"/>
                <a:gd name="T8" fmla="*/ 176 w 438"/>
                <a:gd name="T9" fmla="*/ 387 h 1537"/>
                <a:gd name="T10" fmla="*/ 0 w 438"/>
                <a:gd name="T11" fmla="*/ 602 h 1537"/>
                <a:gd name="T12" fmla="*/ 176 w 438"/>
                <a:gd name="T13" fmla="*/ 817 h 1537"/>
                <a:gd name="T14" fmla="*/ 176 w 438"/>
                <a:gd name="T15" fmla="*/ 1493 h 1537"/>
                <a:gd name="T16" fmla="*/ 219 w 438"/>
                <a:gd name="T17" fmla="*/ 1537 h 1537"/>
                <a:gd name="T18" fmla="*/ 262 w 438"/>
                <a:gd name="T19" fmla="*/ 1493 h 1537"/>
                <a:gd name="T20" fmla="*/ 262 w 438"/>
                <a:gd name="T21" fmla="*/ 817 h 1537"/>
                <a:gd name="T22" fmla="*/ 438 w 438"/>
                <a:gd name="T23" fmla="*/ 602 h 1537"/>
                <a:gd name="T24" fmla="*/ 262 w 438"/>
                <a:gd name="T25" fmla="*/ 387 h 1537"/>
                <a:gd name="T26" fmla="*/ 219 w 438"/>
                <a:gd name="T27" fmla="*/ 735 h 1537"/>
                <a:gd name="T28" fmla="*/ 86 w 438"/>
                <a:gd name="T29" fmla="*/ 602 h 1537"/>
                <a:gd name="T30" fmla="*/ 219 w 438"/>
                <a:gd name="T31" fmla="*/ 469 h 1537"/>
                <a:gd name="T32" fmla="*/ 352 w 438"/>
                <a:gd name="T33" fmla="*/ 602 h 1537"/>
                <a:gd name="T34" fmla="*/ 219 w 438"/>
                <a:gd name="T35" fmla="*/ 735 h 1537"/>
                <a:gd name="T36" fmla="*/ 219 w 438"/>
                <a:gd name="T37" fmla="*/ 735 h 1537"/>
                <a:gd name="T38" fmla="*/ 219 w 438"/>
                <a:gd name="T39" fmla="*/ 735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8" h="1537">
                  <a:moveTo>
                    <a:pt x="262" y="387"/>
                  </a:moveTo>
                  <a:cubicBezTo>
                    <a:pt x="262" y="43"/>
                    <a:pt x="262" y="43"/>
                    <a:pt x="262" y="43"/>
                  </a:cubicBezTo>
                  <a:cubicBezTo>
                    <a:pt x="262" y="19"/>
                    <a:pt x="243" y="0"/>
                    <a:pt x="219" y="0"/>
                  </a:cubicBezTo>
                  <a:cubicBezTo>
                    <a:pt x="195" y="0"/>
                    <a:pt x="176" y="19"/>
                    <a:pt x="176" y="43"/>
                  </a:cubicBezTo>
                  <a:cubicBezTo>
                    <a:pt x="176" y="387"/>
                    <a:pt x="176" y="387"/>
                    <a:pt x="176" y="387"/>
                  </a:cubicBezTo>
                  <a:cubicBezTo>
                    <a:pt x="76" y="407"/>
                    <a:pt x="0" y="496"/>
                    <a:pt x="0" y="602"/>
                  </a:cubicBezTo>
                  <a:cubicBezTo>
                    <a:pt x="0" y="708"/>
                    <a:pt x="76" y="797"/>
                    <a:pt x="176" y="817"/>
                  </a:cubicBezTo>
                  <a:cubicBezTo>
                    <a:pt x="176" y="1493"/>
                    <a:pt x="176" y="1493"/>
                    <a:pt x="176" y="1493"/>
                  </a:cubicBezTo>
                  <a:cubicBezTo>
                    <a:pt x="176" y="1517"/>
                    <a:pt x="195" y="1537"/>
                    <a:pt x="219" y="1537"/>
                  </a:cubicBezTo>
                  <a:cubicBezTo>
                    <a:pt x="243" y="1537"/>
                    <a:pt x="262" y="1517"/>
                    <a:pt x="262" y="1493"/>
                  </a:cubicBezTo>
                  <a:cubicBezTo>
                    <a:pt x="262" y="817"/>
                    <a:pt x="262" y="817"/>
                    <a:pt x="262" y="817"/>
                  </a:cubicBezTo>
                  <a:cubicBezTo>
                    <a:pt x="363" y="796"/>
                    <a:pt x="438" y="708"/>
                    <a:pt x="438" y="602"/>
                  </a:cubicBezTo>
                  <a:cubicBezTo>
                    <a:pt x="438" y="495"/>
                    <a:pt x="363" y="407"/>
                    <a:pt x="262" y="387"/>
                  </a:cubicBezTo>
                  <a:close/>
                  <a:moveTo>
                    <a:pt x="219" y="735"/>
                  </a:moveTo>
                  <a:cubicBezTo>
                    <a:pt x="146" y="735"/>
                    <a:pt x="86" y="675"/>
                    <a:pt x="86" y="602"/>
                  </a:cubicBezTo>
                  <a:cubicBezTo>
                    <a:pt x="86" y="529"/>
                    <a:pt x="146" y="469"/>
                    <a:pt x="219" y="469"/>
                  </a:cubicBezTo>
                  <a:cubicBezTo>
                    <a:pt x="292" y="469"/>
                    <a:pt x="352" y="529"/>
                    <a:pt x="352" y="602"/>
                  </a:cubicBezTo>
                  <a:cubicBezTo>
                    <a:pt x="352" y="675"/>
                    <a:pt x="292" y="735"/>
                    <a:pt x="219" y="735"/>
                  </a:cubicBezTo>
                  <a:close/>
                  <a:moveTo>
                    <a:pt x="219" y="735"/>
                  </a:moveTo>
                  <a:cubicBezTo>
                    <a:pt x="219" y="735"/>
                    <a:pt x="219" y="735"/>
                    <a:pt x="219" y="735"/>
                  </a:cubicBezTo>
                </a:path>
              </a:pathLst>
            </a:custGeom>
            <a:solidFill>
              <a:srgbClr val="008AE2"/>
            </a:solidFill>
            <a:ln>
              <a:noFill/>
            </a:ln>
            <a:effectLst>
              <a:outerShdw blurRad="127000" sx="102000" sy="102000" algn="ctr" rotWithShape="0">
                <a:srgbClr val="008AE2">
                  <a:alpha val="4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95">
              <a:extLst>
                <a:ext uri="{FF2B5EF4-FFF2-40B4-BE49-F238E27FC236}">
                  <a16:creationId xmlns:a16="http://schemas.microsoft.com/office/drawing/2014/main" xmlns="" id="{5FF65506-A9F4-4BC6-8C71-50FBBCCC3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0" y="2962"/>
              <a:ext cx="95" cy="332"/>
            </a:xfrm>
            <a:custGeom>
              <a:avLst/>
              <a:gdLst>
                <a:gd name="T0" fmla="*/ 262 w 438"/>
                <a:gd name="T1" fmla="*/ 387 h 1537"/>
                <a:gd name="T2" fmla="*/ 262 w 438"/>
                <a:gd name="T3" fmla="*/ 43 h 1537"/>
                <a:gd name="T4" fmla="*/ 219 w 438"/>
                <a:gd name="T5" fmla="*/ 0 h 1537"/>
                <a:gd name="T6" fmla="*/ 176 w 438"/>
                <a:gd name="T7" fmla="*/ 43 h 1537"/>
                <a:gd name="T8" fmla="*/ 176 w 438"/>
                <a:gd name="T9" fmla="*/ 387 h 1537"/>
                <a:gd name="T10" fmla="*/ 0 w 438"/>
                <a:gd name="T11" fmla="*/ 602 h 1537"/>
                <a:gd name="T12" fmla="*/ 176 w 438"/>
                <a:gd name="T13" fmla="*/ 817 h 1537"/>
                <a:gd name="T14" fmla="*/ 176 w 438"/>
                <a:gd name="T15" fmla="*/ 1494 h 1537"/>
                <a:gd name="T16" fmla="*/ 219 w 438"/>
                <a:gd name="T17" fmla="*/ 1537 h 1537"/>
                <a:gd name="T18" fmla="*/ 262 w 438"/>
                <a:gd name="T19" fmla="*/ 1494 h 1537"/>
                <a:gd name="T20" fmla="*/ 262 w 438"/>
                <a:gd name="T21" fmla="*/ 817 h 1537"/>
                <a:gd name="T22" fmla="*/ 438 w 438"/>
                <a:gd name="T23" fmla="*/ 602 h 1537"/>
                <a:gd name="T24" fmla="*/ 262 w 438"/>
                <a:gd name="T25" fmla="*/ 387 h 1537"/>
                <a:gd name="T26" fmla="*/ 219 w 438"/>
                <a:gd name="T27" fmla="*/ 735 h 1537"/>
                <a:gd name="T28" fmla="*/ 86 w 438"/>
                <a:gd name="T29" fmla="*/ 602 h 1537"/>
                <a:gd name="T30" fmla="*/ 219 w 438"/>
                <a:gd name="T31" fmla="*/ 469 h 1537"/>
                <a:gd name="T32" fmla="*/ 352 w 438"/>
                <a:gd name="T33" fmla="*/ 602 h 1537"/>
                <a:gd name="T34" fmla="*/ 219 w 438"/>
                <a:gd name="T35" fmla="*/ 735 h 1537"/>
                <a:gd name="T36" fmla="*/ 219 w 438"/>
                <a:gd name="T37" fmla="*/ 735 h 1537"/>
                <a:gd name="T38" fmla="*/ 219 w 438"/>
                <a:gd name="T39" fmla="*/ 735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8" h="1537">
                  <a:moveTo>
                    <a:pt x="262" y="387"/>
                  </a:moveTo>
                  <a:cubicBezTo>
                    <a:pt x="262" y="43"/>
                    <a:pt x="262" y="43"/>
                    <a:pt x="262" y="43"/>
                  </a:cubicBezTo>
                  <a:cubicBezTo>
                    <a:pt x="262" y="19"/>
                    <a:pt x="243" y="0"/>
                    <a:pt x="219" y="0"/>
                  </a:cubicBezTo>
                  <a:cubicBezTo>
                    <a:pt x="195" y="0"/>
                    <a:pt x="176" y="19"/>
                    <a:pt x="176" y="43"/>
                  </a:cubicBezTo>
                  <a:cubicBezTo>
                    <a:pt x="176" y="387"/>
                    <a:pt x="176" y="387"/>
                    <a:pt x="176" y="387"/>
                  </a:cubicBezTo>
                  <a:cubicBezTo>
                    <a:pt x="76" y="407"/>
                    <a:pt x="0" y="496"/>
                    <a:pt x="0" y="602"/>
                  </a:cubicBezTo>
                  <a:cubicBezTo>
                    <a:pt x="0" y="708"/>
                    <a:pt x="76" y="797"/>
                    <a:pt x="176" y="817"/>
                  </a:cubicBezTo>
                  <a:cubicBezTo>
                    <a:pt x="176" y="1494"/>
                    <a:pt x="176" y="1494"/>
                    <a:pt x="176" y="1494"/>
                  </a:cubicBezTo>
                  <a:cubicBezTo>
                    <a:pt x="176" y="1518"/>
                    <a:pt x="195" y="1537"/>
                    <a:pt x="219" y="1537"/>
                  </a:cubicBezTo>
                  <a:cubicBezTo>
                    <a:pt x="243" y="1537"/>
                    <a:pt x="262" y="1518"/>
                    <a:pt x="262" y="1494"/>
                  </a:cubicBezTo>
                  <a:cubicBezTo>
                    <a:pt x="262" y="817"/>
                    <a:pt x="262" y="817"/>
                    <a:pt x="262" y="817"/>
                  </a:cubicBezTo>
                  <a:cubicBezTo>
                    <a:pt x="362" y="796"/>
                    <a:pt x="438" y="708"/>
                    <a:pt x="438" y="602"/>
                  </a:cubicBezTo>
                  <a:cubicBezTo>
                    <a:pt x="438" y="495"/>
                    <a:pt x="363" y="407"/>
                    <a:pt x="262" y="387"/>
                  </a:cubicBezTo>
                  <a:close/>
                  <a:moveTo>
                    <a:pt x="219" y="735"/>
                  </a:moveTo>
                  <a:cubicBezTo>
                    <a:pt x="146" y="735"/>
                    <a:pt x="86" y="675"/>
                    <a:pt x="86" y="602"/>
                  </a:cubicBezTo>
                  <a:cubicBezTo>
                    <a:pt x="86" y="529"/>
                    <a:pt x="146" y="469"/>
                    <a:pt x="219" y="469"/>
                  </a:cubicBezTo>
                  <a:cubicBezTo>
                    <a:pt x="292" y="469"/>
                    <a:pt x="352" y="529"/>
                    <a:pt x="352" y="602"/>
                  </a:cubicBezTo>
                  <a:cubicBezTo>
                    <a:pt x="352" y="675"/>
                    <a:pt x="292" y="735"/>
                    <a:pt x="219" y="735"/>
                  </a:cubicBezTo>
                  <a:close/>
                  <a:moveTo>
                    <a:pt x="219" y="735"/>
                  </a:moveTo>
                  <a:cubicBezTo>
                    <a:pt x="219" y="735"/>
                    <a:pt x="219" y="735"/>
                    <a:pt x="219" y="735"/>
                  </a:cubicBezTo>
                </a:path>
              </a:pathLst>
            </a:custGeom>
            <a:solidFill>
              <a:srgbClr val="008AE2"/>
            </a:solidFill>
            <a:ln>
              <a:noFill/>
            </a:ln>
            <a:effectLst>
              <a:outerShdw blurRad="127000" sx="102000" sy="102000" algn="ctr" rotWithShape="0">
                <a:srgbClr val="008AE2">
                  <a:alpha val="4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1639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Tm="11500">
        <p159:morph option="byObject"/>
      </p:transition>
    </mc:Choice>
    <mc:Fallback>
      <p:transition spd="slow" advTm="1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500"/>
                            </p:stCondLst>
                            <p:childTnLst>
                              <p:par>
                                <p:cTn id="9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00"/>
                            </p:stCondLst>
                            <p:childTnLst>
                              <p:par>
                                <p:cTn id="10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500"/>
                            </p:stCondLst>
                            <p:childTnLst>
                              <p:par>
                                <p:cTn id="10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 animBg="1"/>
      <p:bldP spid="29" grpId="0"/>
      <p:bldP spid="30" grpId="0" animBg="1"/>
      <p:bldP spid="32" grpId="0"/>
      <p:bldP spid="35" grpId="0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背景">
            <a:extLst>
              <a:ext uri="{FF2B5EF4-FFF2-40B4-BE49-F238E27FC236}">
                <a16:creationId xmlns:a16="http://schemas.microsoft.com/office/drawing/2014/main" xmlns="" id="{8A85AF63-6949-44A3-A3A4-6F17533D106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31F8DF54-E2F2-4231-B113-4AE42FECB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72605D70-8147-46FA-B64E-AAE982E0C72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梯形 11">
            <a:extLst>
              <a:ext uri="{FF2B5EF4-FFF2-40B4-BE49-F238E27FC236}">
                <a16:creationId xmlns:a16="http://schemas.microsoft.com/office/drawing/2014/main" xmlns="" id="{8EBFC76C-1386-4EC2-811F-F7A6B33F8A30}"/>
              </a:ext>
            </a:extLst>
          </p:cNvPr>
          <p:cNvSpPr/>
          <p:nvPr/>
        </p:nvSpPr>
        <p:spPr>
          <a:xfrm>
            <a:off x="0" y="-2142388"/>
            <a:ext cx="12495560" cy="15287074"/>
          </a:xfrm>
          <a:prstGeom prst="trapezoid">
            <a:avLst>
              <a:gd name="adj" fmla="val 32853"/>
            </a:avLst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78000">
                <a:srgbClr val="048FEB">
                  <a:alpha val="20000"/>
                  <a:lumMod val="100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C450BDCB-7ABE-4154-9CB7-1ECA03517925}"/>
              </a:ext>
            </a:extLst>
          </p:cNvPr>
          <p:cNvSpPr/>
          <p:nvPr/>
        </p:nvSpPr>
        <p:spPr>
          <a:xfrm>
            <a:off x="1931968" y="-5279965"/>
            <a:ext cx="8328064" cy="8328062"/>
          </a:xfrm>
          <a:prstGeom prst="ellipse">
            <a:avLst/>
          </a:prstGeom>
          <a:gradFill flip="none" rotWithShape="1">
            <a:gsLst>
              <a:gs pos="59000">
                <a:srgbClr val="048FEB">
                  <a:alpha val="0"/>
                </a:srgbClr>
              </a:gs>
              <a:gs pos="100000">
                <a:srgbClr val="048FEB">
                  <a:alpha val="41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048F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169C1FA9-651C-47C4-84AC-9B3E12DD6AC0}"/>
              </a:ext>
            </a:extLst>
          </p:cNvPr>
          <p:cNvSpPr/>
          <p:nvPr/>
        </p:nvSpPr>
        <p:spPr>
          <a:xfrm>
            <a:off x="2421499" y="-4790435"/>
            <a:ext cx="7349004" cy="7349002"/>
          </a:xfrm>
          <a:prstGeom prst="ellipse">
            <a:avLst/>
          </a:prstGeom>
          <a:gradFill flip="none" rotWithShape="1">
            <a:gsLst>
              <a:gs pos="49000">
                <a:srgbClr val="048FEB">
                  <a:alpha val="0"/>
                </a:srgbClr>
              </a:gs>
              <a:gs pos="100000">
                <a:srgbClr val="048FEB">
                  <a:alpha val="41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048FEB"/>
            </a:solidFill>
          </a:ln>
          <a:effectLst>
            <a:outerShdw blurRad="254000" sx="102000" sy="102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A8DD7976-EC4F-4BEF-8F3B-D45E429F163B}"/>
              </a:ext>
            </a:extLst>
          </p:cNvPr>
          <p:cNvSpPr txBox="1"/>
          <p:nvPr/>
        </p:nvSpPr>
        <p:spPr>
          <a:xfrm>
            <a:off x="4429518" y="-335642"/>
            <a:ext cx="3332964" cy="31547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ln w="25400" cap="rnd">
                  <a:gradFill>
                    <a:gsLst>
                      <a:gs pos="0">
                        <a:srgbClr val="048FEB"/>
                      </a:gs>
                      <a:gs pos="100000">
                        <a:srgbClr val="048FEB">
                          <a:alpha val="50000"/>
                        </a:srgbClr>
                      </a:gs>
                    </a:gsLst>
                    <a:lin ang="2700000" scaled="0"/>
                  </a:gradFill>
                </a:ln>
                <a:gradFill>
                  <a:gsLst>
                    <a:gs pos="0">
                      <a:schemeClr val="bg1"/>
                    </a:gs>
                    <a:gs pos="100000">
                      <a:srgbClr val="048FEB">
                        <a:alpha val="42000"/>
                        <a:lumMod val="70000"/>
                        <a:lumOff val="30000"/>
                      </a:srgbClr>
                    </a:gs>
                  </a:gsLst>
                  <a:lin ang="0" scaled="0"/>
                </a:gradFill>
                <a:effectLst>
                  <a:outerShdw blurRad="279400" dist="38100" dir="5400000" algn="t" rotWithShape="0">
                    <a:srgbClr val="048FEB">
                      <a:alpha val="40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sz="19900" dirty="0">
                <a:ln w="63500" cap="rnd">
                  <a:solidFill>
                    <a:srgbClr val="048FEB"/>
                  </a:solidFill>
                </a:ln>
              </a:rPr>
              <a:t>03</a:t>
            </a:r>
            <a:endParaRPr lang="zh-CN" altLang="en-US" sz="19900" dirty="0">
              <a:ln w="63500" cap="rnd">
                <a:solidFill>
                  <a:srgbClr val="048FEB"/>
                </a:solidFill>
              </a:ln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004AEA05-772C-4686-8683-7689A4CDC28F}"/>
              </a:ext>
            </a:extLst>
          </p:cNvPr>
          <p:cNvSpPr txBox="1"/>
          <p:nvPr/>
        </p:nvSpPr>
        <p:spPr>
          <a:xfrm>
            <a:off x="2325897" y="3308598"/>
            <a:ext cx="7540206" cy="92333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effectLst>
                  <a:reflection blurRad="127000" stA="18000" endPos="29000" dist="29997" dir="5400000" sy="-100000" algn="bl" rotWithShape="0"/>
                </a:effectLst>
                <a:latin typeface="+mj-ea"/>
                <a:ea typeface="+mj-ea"/>
              </a:rPr>
              <a:t>POWER YOUR POINT</a:t>
            </a:r>
            <a:endParaRPr lang="zh-CN" altLang="en-US" sz="5400" b="1" dirty="0">
              <a:solidFill>
                <a:schemeClr val="bg1"/>
              </a:solidFill>
              <a:effectLst>
                <a:reflection blurRad="127000" stA="18000" endPos="29000" dist="29997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98823B39-6F6E-40F5-AB7F-DF7708A5B785}"/>
              </a:ext>
            </a:extLst>
          </p:cNvPr>
          <p:cNvSpPr txBox="1"/>
          <p:nvPr/>
        </p:nvSpPr>
        <p:spPr>
          <a:xfrm>
            <a:off x="2853635" y="4470658"/>
            <a:ext cx="6484730" cy="14219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dirty="0" err="1">
                <a:solidFill>
                  <a:schemeClr val="bg1"/>
                </a:solidFill>
                <a:effectLst/>
                <a:latin typeface="+mn-ea"/>
              </a:rPr>
              <a:t>urna</a:t>
            </a: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675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4000">
        <p14:flash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8" grpId="0" animBg="1"/>
      <p:bldP spid="5" grpId="0"/>
      <p:bldP spid="11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背景">
            <a:extLst>
              <a:ext uri="{FF2B5EF4-FFF2-40B4-BE49-F238E27FC236}">
                <a16:creationId xmlns:a16="http://schemas.microsoft.com/office/drawing/2014/main" xmlns="" id="{A5BDF761-3BA5-452C-9F49-607FD74EFFD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3BEF80F4-44EF-4168-8DF0-D31968BF2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ACDAB888-3073-4A72-9030-43E6290BF10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梯形 4">
            <a:extLst>
              <a:ext uri="{FF2B5EF4-FFF2-40B4-BE49-F238E27FC236}">
                <a16:creationId xmlns:a16="http://schemas.microsoft.com/office/drawing/2014/main" xmlns="" id="{9EBBAE01-0623-44D5-ABBA-B1AB8BDEA75F}"/>
              </a:ext>
            </a:extLst>
          </p:cNvPr>
          <p:cNvSpPr/>
          <p:nvPr/>
        </p:nvSpPr>
        <p:spPr>
          <a:xfrm rot="18900000">
            <a:off x="2226435" y="-4377671"/>
            <a:ext cx="6172200" cy="16724337"/>
          </a:xfrm>
          <a:prstGeom prst="trapezoid">
            <a:avLst>
              <a:gd name="adj" fmla="val 33199"/>
            </a:avLst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100000">
                <a:srgbClr val="048FEB">
                  <a:lumMod val="100000"/>
                  <a:alpha val="30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D9A176AE-B1F9-4D1C-B612-F31B2AB76866}"/>
              </a:ext>
            </a:extLst>
          </p:cNvPr>
          <p:cNvSpPr txBox="1"/>
          <p:nvPr/>
        </p:nvSpPr>
        <p:spPr>
          <a:xfrm>
            <a:off x="1933575" y="2410637"/>
            <a:ext cx="8324850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dirty="0">
                <a:ln w="25400" cap="rnd">
                  <a:noFill/>
                </a:ln>
                <a:gradFill>
                  <a:gsLst>
                    <a:gs pos="0">
                      <a:schemeClr val="bg1"/>
                    </a:gs>
                    <a:gs pos="16536">
                      <a:srgbClr val="008AE2">
                        <a:lumMod val="80000"/>
                        <a:lumOff val="20000"/>
                      </a:srgbClr>
                    </a:gs>
                    <a:gs pos="84000">
                      <a:srgbClr val="008AE2">
                        <a:lumMod val="79000"/>
                        <a:lumOff val="21000"/>
                      </a:srgbClr>
                    </a:gs>
                    <a:gs pos="100000">
                      <a:schemeClr val="bg1"/>
                    </a:gs>
                    <a:gs pos="52000">
                      <a:srgbClr val="048FEB">
                        <a:lumMod val="70000"/>
                        <a:lumOff val="30000"/>
                      </a:srgbClr>
                    </a:gs>
                  </a:gsLst>
                  <a:lin ang="1800000" scaled="0"/>
                </a:gradFill>
                <a:effectLst>
                  <a:outerShdw blurRad="279400" dist="38100" dir="5400000" algn="t" rotWithShape="0">
                    <a:srgbClr val="048FEB">
                      <a:alpha val="40000"/>
                    </a:srgbClr>
                  </a:outerShdw>
                </a:effectLst>
                <a:latin typeface="+mn-ea"/>
              </a:rPr>
              <a:t>将灯光引入幻灯片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9F82F338-07AA-4F60-99BE-DCE67533ED4D}"/>
              </a:ext>
            </a:extLst>
          </p:cNvPr>
          <p:cNvSpPr txBox="1"/>
          <p:nvPr/>
        </p:nvSpPr>
        <p:spPr>
          <a:xfrm>
            <a:off x="1933575" y="3753667"/>
            <a:ext cx="832485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n w="25400" cap="rnd">
                  <a:noFill/>
                </a:ln>
                <a:solidFill>
                  <a:schemeClr val="bg1"/>
                </a:solidFill>
                <a:effectLst>
                  <a:outerShdw blurRad="279400" dist="38100" dir="5400000" algn="t" rotWithShape="0">
                    <a:srgbClr val="048FEB">
                      <a:alpha val="40000"/>
                    </a:srgbClr>
                  </a:outerShdw>
                </a:effectLst>
                <a:latin typeface="+mn-ea"/>
              </a:rPr>
              <a:t>一次随性的尝试</a:t>
            </a:r>
          </a:p>
        </p:txBody>
      </p:sp>
    </p:spTree>
    <p:extLst>
      <p:ext uri="{BB962C8B-B14F-4D97-AF65-F5344CB8AC3E}">
        <p14:creationId xmlns:p14="http://schemas.microsoft.com/office/powerpoint/2010/main" val="2812770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autoRev="1" fill="remov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AE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autoRev="1" fill="remov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AE2"/>
                                      </p:to>
                                    </p:animClr>
                                    <p:set>
                                      <p:cBhvr>
                                        <p:cTn id="12" dur="500" autoRev="1" fill="remov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autoRev="1" fill="remov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dvAuto="100"/>
      <p:bldP spid="7" grpId="1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背景">
            <a:extLst>
              <a:ext uri="{FF2B5EF4-FFF2-40B4-BE49-F238E27FC236}">
                <a16:creationId xmlns:a16="http://schemas.microsoft.com/office/drawing/2014/main" xmlns="" id="{5CDEBE7E-BF07-4474-B3C2-73DD1680608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BE776CC8-01D9-44D8-9E3E-EE4DB6433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E3F2BEC0-0997-4B0A-B930-E877D71286E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D15AD0C0-DF5F-429E-A5B5-9564AEBE441C}"/>
              </a:ext>
            </a:extLst>
          </p:cNvPr>
          <p:cNvSpPr/>
          <p:nvPr/>
        </p:nvSpPr>
        <p:spPr>
          <a:xfrm>
            <a:off x="0" y="5311150"/>
            <a:ext cx="12192000" cy="1546850"/>
          </a:xfrm>
          <a:prstGeom prst="rect">
            <a:avLst/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100000">
                <a:srgbClr val="048FEB">
                  <a:lumMod val="100000"/>
                  <a:alpha val="1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xmlns="" id="{09F2EAC1-969B-4222-B4ED-C0023EF4AF30}"/>
              </a:ext>
            </a:extLst>
          </p:cNvPr>
          <p:cNvSpPr/>
          <p:nvPr/>
        </p:nvSpPr>
        <p:spPr>
          <a:xfrm>
            <a:off x="-2674376" y="-4601497"/>
            <a:ext cx="17540750" cy="6811297"/>
          </a:xfrm>
          <a:prstGeom prst="ellipse">
            <a:avLst/>
          </a:prstGeom>
          <a:gradFill flip="none" rotWithShape="1">
            <a:gsLst>
              <a:gs pos="51000">
                <a:srgbClr val="048FEB">
                  <a:alpha val="0"/>
                </a:srgbClr>
              </a:gs>
              <a:gs pos="100000">
                <a:srgbClr val="048FEB">
                  <a:alpha val="40000"/>
                </a:srgbClr>
              </a:gs>
            </a:gsLst>
            <a:lin ang="5400000" scaled="0"/>
            <a:tileRect/>
          </a:gradFill>
          <a:ln w="63500">
            <a:solidFill>
              <a:srgbClr val="048FEB"/>
            </a:solidFill>
          </a:ln>
          <a:effectLst>
            <a:outerShdw blurRad="254000" sx="102000" sy="102000" algn="ctr" rotWithShape="0">
              <a:srgbClr val="008AE2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26AFE15F-94E2-439D-B29C-6A65DB96F1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6" t="3830" r="22956" b="33544"/>
          <a:stretch>
            <a:fillRect/>
          </a:stretch>
        </p:blipFill>
        <p:spPr>
          <a:xfrm>
            <a:off x="8867775" y="882887"/>
            <a:ext cx="2362200" cy="2362200"/>
          </a:xfrm>
          <a:custGeom>
            <a:avLst/>
            <a:gdLst>
              <a:gd name="connsiteX0" fmla="*/ 1181100 w 2362200"/>
              <a:gd name="connsiteY0" fmla="*/ 0 h 2362200"/>
              <a:gd name="connsiteX1" fmla="*/ 2362200 w 2362200"/>
              <a:gd name="connsiteY1" fmla="*/ 1181100 h 2362200"/>
              <a:gd name="connsiteX2" fmla="*/ 1181100 w 2362200"/>
              <a:gd name="connsiteY2" fmla="*/ 2362200 h 2362200"/>
              <a:gd name="connsiteX3" fmla="*/ 0 w 2362200"/>
              <a:gd name="connsiteY3" fmla="*/ 1181100 h 2362200"/>
              <a:gd name="connsiteX4" fmla="*/ 1181100 w 2362200"/>
              <a:gd name="connsiteY4" fmla="*/ 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200" h="2362200">
                <a:moveTo>
                  <a:pt x="1181100" y="0"/>
                </a:moveTo>
                <a:cubicBezTo>
                  <a:pt x="1833404" y="0"/>
                  <a:pt x="2362200" y="528796"/>
                  <a:pt x="2362200" y="1181100"/>
                </a:cubicBezTo>
                <a:cubicBezTo>
                  <a:pt x="2362200" y="1833404"/>
                  <a:pt x="1833404" y="2362200"/>
                  <a:pt x="1181100" y="2362200"/>
                </a:cubicBezTo>
                <a:cubicBezTo>
                  <a:pt x="528796" y="2362200"/>
                  <a:pt x="0" y="1833404"/>
                  <a:pt x="0" y="1181100"/>
                </a:cubicBezTo>
                <a:cubicBezTo>
                  <a:pt x="0" y="528796"/>
                  <a:pt x="528796" y="0"/>
                  <a:pt x="1181100" y="0"/>
                </a:cubicBezTo>
                <a:close/>
              </a:path>
            </a:pathLst>
          </a:custGeom>
          <a:ln w="63500">
            <a:solidFill>
              <a:srgbClr val="048FEB"/>
            </a:solidFill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5F9027CD-79AC-40C2-90A5-3D7FAB64A7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2" r="27577" b="31111"/>
          <a:stretch>
            <a:fillRect/>
          </a:stretch>
        </p:blipFill>
        <p:spPr>
          <a:xfrm>
            <a:off x="4914900" y="882887"/>
            <a:ext cx="2362200" cy="2362200"/>
          </a:xfrm>
          <a:custGeom>
            <a:avLst/>
            <a:gdLst>
              <a:gd name="connsiteX0" fmla="*/ 1181100 w 2362200"/>
              <a:gd name="connsiteY0" fmla="*/ 0 h 2362200"/>
              <a:gd name="connsiteX1" fmla="*/ 2362200 w 2362200"/>
              <a:gd name="connsiteY1" fmla="*/ 1181100 h 2362200"/>
              <a:gd name="connsiteX2" fmla="*/ 1181100 w 2362200"/>
              <a:gd name="connsiteY2" fmla="*/ 2362200 h 2362200"/>
              <a:gd name="connsiteX3" fmla="*/ 0 w 2362200"/>
              <a:gd name="connsiteY3" fmla="*/ 1181100 h 2362200"/>
              <a:gd name="connsiteX4" fmla="*/ 1181100 w 2362200"/>
              <a:gd name="connsiteY4" fmla="*/ 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200" h="2362200">
                <a:moveTo>
                  <a:pt x="1181100" y="0"/>
                </a:moveTo>
                <a:cubicBezTo>
                  <a:pt x="1833404" y="0"/>
                  <a:pt x="2362200" y="528796"/>
                  <a:pt x="2362200" y="1181100"/>
                </a:cubicBezTo>
                <a:cubicBezTo>
                  <a:pt x="2362200" y="1833404"/>
                  <a:pt x="1833404" y="2362200"/>
                  <a:pt x="1181100" y="2362200"/>
                </a:cubicBezTo>
                <a:cubicBezTo>
                  <a:pt x="528796" y="2362200"/>
                  <a:pt x="0" y="1833404"/>
                  <a:pt x="0" y="1181100"/>
                </a:cubicBezTo>
                <a:cubicBezTo>
                  <a:pt x="0" y="528796"/>
                  <a:pt x="528796" y="0"/>
                  <a:pt x="1181100" y="0"/>
                </a:cubicBezTo>
                <a:close/>
              </a:path>
            </a:pathLst>
          </a:custGeom>
          <a:ln w="63500">
            <a:solidFill>
              <a:srgbClr val="048FEB"/>
            </a:solidFill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12958600-AEE6-4079-9E3E-F2C867F8F2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6" t="12404" r="22137" b="28815"/>
          <a:stretch>
            <a:fillRect/>
          </a:stretch>
        </p:blipFill>
        <p:spPr>
          <a:xfrm>
            <a:off x="962025" y="882887"/>
            <a:ext cx="2362200" cy="2362200"/>
          </a:xfrm>
          <a:custGeom>
            <a:avLst/>
            <a:gdLst>
              <a:gd name="connsiteX0" fmla="*/ 1181100 w 2362200"/>
              <a:gd name="connsiteY0" fmla="*/ 0 h 2362200"/>
              <a:gd name="connsiteX1" fmla="*/ 2362200 w 2362200"/>
              <a:gd name="connsiteY1" fmla="*/ 1181100 h 2362200"/>
              <a:gd name="connsiteX2" fmla="*/ 1181100 w 2362200"/>
              <a:gd name="connsiteY2" fmla="*/ 2362200 h 2362200"/>
              <a:gd name="connsiteX3" fmla="*/ 0 w 2362200"/>
              <a:gd name="connsiteY3" fmla="*/ 1181100 h 2362200"/>
              <a:gd name="connsiteX4" fmla="*/ 1181100 w 2362200"/>
              <a:gd name="connsiteY4" fmla="*/ 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200" h="2362200">
                <a:moveTo>
                  <a:pt x="1181100" y="0"/>
                </a:moveTo>
                <a:cubicBezTo>
                  <a:pt x="1833404" y="0"/>
                  <a:pt x="2362200" y="528796"/>
                  <a:pt x="2362200" y="1181100"/>
                </a:cubicBezTo>
                <a:cubicBezTo>
                  <a:pt x="2362200" y="1833404"/>
                  <a:pt x="1833404" y="2362200"/>
                  <a:pt x="1181100" y="2362200"/>
                </a:cubicBezTo>
                <a:cubicBezTo>
                  <a:pt x="528796" y="2362200"/>
                  <a:pt x="0" y="1833404"/>
                  <a:pt x="0" y="1181100"/>
                </a:cubicBezTo>
                <a:cubicBezTo>
                  <a:pt x="0" y="528796"/>
                  <a:pt x="528796" y="0"/>
                  <a:pt x="1181100" y="0"/>
                </a:cubicBezTo>
                <a:close/>
              </a:path>
            </a:pathLst>
          </a:custGeom>
          <a:ln w="63500">
            <a:solidFill>
              <a:srgbClr val="048FEB"/>
            </a:solidFill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</p:spPr>
      </p:pic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BD0D0E22-EB62-4469-BD63-2B046F49B750}"/>
              </a:ext>
            </a:extLst>
          </p:cNvPr>
          <p:cNvCxnSpPr>
            <a:cxnSpLocks/>
          </p:cNvCxnSpPr>
          <p:nvPr/>
        </p:nvCxnSpPr>
        <p:spPr>
          <a:xfrm flipH="1">
            <a:off x="766762" y="4278118"/>
            <a:ext cx="2752726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3175" cap="rnd">
            <a:solidFill>
              <a:srgbClr val="008AE2"/>
            </a:solidFill>
            <a:headEnd type="diamond"/>
            <a:tailEnd type="diamond"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9FB814B8-FBC4-48A3-B2D9-223A1C450606}"/>
              </a:ext>
            </a:extLst>
          </p:cNvPr>
          <p:cNvSpPr txBox="1"/>
          <p:nvPr/>
        </p:nvSpPr>
        <p:spPr>
          <a:xfrm>
            <a:off x="766762" y="4445948"/>
            <a:ext cx="2752726" cy="172797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amet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consectetuer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adipiscing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elit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Maecenas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porttitor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congue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massa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Fusce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posuere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7B21C07C-9446-4407-9545-ADBBAF8854BC}"/>
              </a:ext>
            </a:extLst>
          </p:cNvPr>
          <p:cNvSpPr txBox="1"/>
          <p:nvPr/>
        </p:nvSpPr>
        <p:spPr>
          <a:xfrm>
            <a:off x="1059431" y="3577775"/>
            <a:ext cx="2167389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TEXT HERE</a:t>
            </a:r>
            <a:endParaRPr lang="zh-CN" altLang="en-US" sz="2800" b="1" dirty="0">
              <a:solidFill>
                <a:schemeClr val="bg1"/>
              </a:solidFill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xmlns="" id="{99A7A372-054C-4AF5-928F-B20A7D8BF9AA}"/>
              </a:ext>
            </a:extLst>
          </p:cNvPr>
          <p:cNvCxnSpPr>
            <a:cxnSpLocks/>
          </p:cNvCxnSpPr>
          <p:nvPr/>
        </p:nvCxnSpPr>
        <p:spPr>
          <a:xfrm flipH="1">
            <a:off x="4719636" y="4278118"/>
            <a:ext cx="2752726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3175" cap="rnd">
            <a:solidFill>
              <a:srgbClr val="008AE2"/>
            </a:solidFill>
            <a:headEnd type="diamond"/>
            <a:tailEnd type="diamond"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E561D197-AC9D-4067-8BC6-F9E3CDC3C1DF}"/>
              </a:ext>
            </a:extLst>
          </p:cNvPr>
          <p:cNvSpPr txBox="1"/>
          <p:nvPr/>
        </p:nvSpPr>
        <p:spPr>
          <a:xfrm>
            <a:off x="4719636" y="4445948"/>
            <a:ext cx="2752726" cy="172797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amet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consectetuer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adipiscing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elit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Maecenas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porttitor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congue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massa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Fusce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posuere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54D4D028-1FAA-455D-81A4-210A2F4043D6}"/>
              </a:ext>
            </a:extLst>
          </p:cNvPr>
          <p:cNvSpPr txBox="1"/>
          <p:nvPr/>
        </p:nvSpPr>
        <p:spPr>
          <a:xfrm>
            <a:off x="5012305" y="3577775"/>
            <a:ext cx="2167389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TEXT HERE</a:t>
            </a:r>
            <a:endParaRPr lang="zh-CN" altLang="en-US" sz="2800" b="1" dirty="0">
              <a:solidFill>
                <a:schemeClr val="bg1"/>
              </a:solidFill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xmlns="" id="{8CDD518F-1D40-4AC7-A645-C4D89B368AFD}"/>
              </a:ext>
            </a:extLst>
          </p:cNvPr>
          <p:cNvCxnSpPr>
            <a:cxnSpLocks/>
          </p:cNvCxnSpPr>
          <p:nvPr/>
        </p:nvCxnSpPr>
        <p:spPr>
          <a:xfrm flipH="1">
            <a:off x="8672510" y="4278118"/>
            <a:ext cx="2752726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3175" cap="rnd">
            <a:solidFill>
              <a:srgbClr val="008AE2"/>
            </a:solidFill>
            <a:headEnd type="diamond"/>
            <a:tailEnd type="diamond"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0952A32B-8E9B-4C50-B942-D18DAC2732C6}"/>
              </a:ext>
            </a:extLst>
          </p:cNvPr>
          <p:cNvSpPr txBox="1"/>
          <p:nvPr/>
        </p:nvSpPr>
        <p:spPr>
          <a:xfrm>
            <a:off x="8672510" y="4445948"/>
            <a:ext cx="2752726" cy="172797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amet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consectetuer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adipiscing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elit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Maecenas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porttitor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congue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massa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Fusce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posuere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F9281980-41A3-44A3-BB3A-F17AFA6C5A63}"/>
              </a:ext>
            </a:extLst>
          </p:cNvPr>
          <p:cNvSpPr txBox="1"/>
          <p:nvPr/>
        </p:nvSpPr>
        <p:spPr>
          <a:xfrm>
            <a:off x="8965179" y="3577775"/>
            <a:ext cx="2167389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TEXT HERE</a:t>
            </a:r>
            <a:endParaRPr lang="zh-CN" altLang="en-US" sz="2800" b="1" dirty="0">
              <a:solidFill>
                <a:schemeClr val="bg1"/>
              </a:solidFill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3588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500">
        <p:fade/>
      </p:transition>
    </mc:Choice>
    <mc:Fallback xmlns="">
      <p:transition spd="med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6" grpId="0" animBg="1"/>
      <p:bldP spid="28" grpId="0"/>
      <p:bldP spid="29" grpId="0"/>
      <p:bldP spid="31" grpId="0"/>
      <p:bldP spid="32" grpId="0"/>
      <p:bldP spid="34" grpId="0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背景">
            <a:extLst>
              <a:ext uri="{FF2B5EF4-FFF2-40B4-BE49-F238E27FC236}">
                <a16:creationId xmlns:a16="http://schemas.microsoft.com/office/drawing/2014/main" xmlns="" id="{72F2C6D0-7604-4CD1-B416-791B5639A0A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7AF90FDD-A9AE-4AE4-B030-3F337C2F3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A7400ADC-7070-41FE-9296-DDF77E3ABC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8FF4C06F-7EA6-42D5-8E21-65DE11B79152}"/>
              </a:ext>
            </a:extLst>
          </p:cNvPr>
          <p:cNvSpPr/>
          <p:nvPr/>
        </p:nvSpPr>
        <p:spPr>
          <a:xfrm>
            <a:off x="462757" y="1130300"/>
            <a:ext cx="5722144" cy="5200650"/>
          </a:xfrm>
          <a:prstGeom prst="rect">
            <a:avLst/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78000">
                <a:srgbClr val="048FEB">
                  <a:alpha val="20000"/>
                  <a:lumMod val="100000"/>
                </a:srgbClr>
              </a:gs>
            </a:gsLst>
            <a:lin ang="16200000" scaled="0"/>
          </a:gra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xmlns="" id="{FD801B4E-F16B-4B43-8AA9-E779184FB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379784"/>
              </p:ext>
            </p:extLst>
          </p:nvPr>
        </p:nvGraphicFramePr>
        <p:xfrm>
          <a:off x="449244" y="1657350"/>
          <a:ext cx="5646756" cy="3771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9D1560CF-B96E-4505-8A5B-2285D3055456}"/>
              </a:ext>
            </a:extLst>
          </p:cNvPr>
          <p:cNvSpPr txBox="1"/>
          <p:nvPr/>
        </p:nvSpPr>
        <p:spPr>
          <a:xfrm>
            <a:off x="6466681" y="3293923"/>
            <a:ext cx="5354638" cy="175432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dirty="0" err="1">
                <a:solidFill>
                  <a:schemeClr val="bg1"/>
                </a:solidFill>
                <a:effectLst/>
                <a:latin typeface="+mn-ea"/>
              </a:rPr>
              <a:t>urna</a:t>
            </a: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1536345-CAEA-4634-A13D-0467205795A8}"/>
              </a:ext>
            </a:extLst>
          </p:cNvPr>
          <p:cNvSpPr txBox="1"/>
          <p:nvPr/>
        </p:nvSpPr>
        <p:spPr>
          <a:xfrm>
            <a:off x="6466681" y="2200959"/>
            <a:ext cx="5226752" cy="646331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3600" b="1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POWER YOUR POINT</a:t>
            </a:r>
            <a:endParaRPr lang="zh-CN" altLang="en-US" sz="3600" b="1" dirty="0">
              <a:solidFill>
                <a:srgbClr val="008AE2"/>
              </a:solidFill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3A774ABA-30DA-4913-9E1B-282D1A4400D0}"/>
              </a:ext>
            </a:extLst>
          </p:cNvPr>
          <p:cNvSpPr/>
          <p:nvPr/>
        </p:nvSpPr>
        <p:spPr>
          <a:xfrm>
            <a:off x="551657" y="476250"/>
            <a:ext cx="5545136" cy="704850"/>
          </a:xfrm>
          <a:prstGeom prst="roundRect">
            <a:avLst>
              <a:gd name="adj" fmla="val 3388"/>
            </a:avLst>
          </a:prstGeom>
          <a:noFill/>
          <a:ln w="63500">
            <a:solidFill>
              <a:srgbClr val="048FEB"/>
            </a:solidFill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E7F854E6-9120-4EC0-BC87-150C51DC3CFB}"/>
              </a:ext>
            </a:extLst>
          </p:cNvPr>
          <p:cNvSpPr txBox="1"/>
          <p:nvPr/>
        </p:nvSpPr>
        <p:spPr>
          <a:xfrm>
            <a:off x="1523836" y="567721"/>
            <a:ext cx="3599190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2800" b="1" dirty="0">
                <a:gradFill>
                  <a:gsLst>
                    <a:gs pos="0">
                      <a:srgbClr val="048FEB"/>
                    </a:gs>
                    <a:gs pos="100000">
                      <a:schemeClr val="bg1"/>
                    </a:gs>
                  </a:gsLst>
                  <a:lin ang="0" scaled="0"/>
                </a:gradFill>
                <a:effectLst/>
                <a:latin typeface="+mj-ea"/>
                <a:ea typeface="+mj-ea"/>
              </a:rPr>
              <a:t>CHART TITLE HERE</a:t>
            </a:r>
            <a:endParaRPr lang="zh-CN" altLang="en-US" sz="2800" b="1" dirty="0">
              <a:gradFill>
                <a:gsLst>
                  <a:gs pos="0">
                    <a:srgbClr val="048FEB"/>
                  </a:gs>
                  <a:gs pos="100000">
                    <a:schemeClr val="bg1"/>
                  </a:gs>
                </a:gsLst>
                <a:lin ang="0" scaled="0"/>
              </a:gra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461128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Graphic spid="8" grpId="0">
        <p:bldAsOne/>
      </p:bldGraphic>
      <p:bldP spid="6" grpId="0"/>
      <p:bldP spid="7" grpId="0"/>
      <p:bldP spid="9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背景">
            <a:extLst>
              <a:ext uri="{FF2B5EF4-FFF2-40B4-BE49-F238E27FC236}">
                <a16:creationId xmlns:a16="http://schemas.microsoft.com/office/drawing/2014/main" xmlns="" id="{EC2F7E7D-F713-4D42-9296-33A5FEB5CEA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55FCEC39-5F5B-4F71-B28A-5B91BC800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A48A46D1-072A-4747-B4AE-B80CBC8DFA9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7" name="椭圆 16">
            <a:extLst>
              <a:ext uri="{FF2B5EF4-FFF2-40B4-BE49-F238E27FC236}">
                <a16:creationId xmlns:a16="http://schemas.microsoft.com/office/drawing/2014/main" xmlns="" id="{FF0B6A6E-BBF8-40D4-8FC0-08060203764A}"/>
              </a:ext>
            </a:extLst>
          </p:cNvPr>
          <p:cNvSpPr/>
          <p:nvPr/>
        </p:nvSpPr>
        <p:spPr>
          <a:xfrm>
            <a:off x="1179636" y="1184535"/>
            <a:ext cx="3561946" cy="3561945"/>
          </a:xfrm>
          <a:prstGeom prst="ellipse">
            <a:avLst/>
          </a:prstGeom>
          <a:noFill/>
          <a:ln w="31750">
            <a:solidFill>
              <a:srgbClr val="008AE2"/>
            </a:solidFill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xmlns="" id="{A44C0FD5-103A-469D-96E4-6A38AE8C1526}"/>
              </a:ext>
            </a:extLst>
          </p:cNvPr>
          <p:cNvSpPr/>
          <p:nvPr/>
        </p:nvSpPr>
        <p:spPr>
          <a:xfrm>
            <a:off x="2112274" y="2097951"/>
            <a:ext cx="1696673" cy="1696672"/>
          </a:xfrm>
          <a:custGeom>
            <a:avLst/>
            <a:gdLst>
              <a:gd name="connsiteX0" fmla="*/ 0 w 1301501"/>
              <a:gd name="connsiteY0" fmla="*/ 650751 h 1301501"/>
              <a:gd name="connsiteX1" fmla="*/ 650751 w 1301501"/>
              <a:gd name="connsiteY1" fmla="*/ 0 h 1301501"/>
              <a:gd name="connsiteX2" fmla="*/ 1301502 w 1301501"/>
              <a:gd name="connsiteY2" fmla="*/ 650751 h 1301501"/>
              <a:gd name="connsiteX3" fmla="*/ 650751 w 1301501"/>
              <a:gd name="connsiteY3" fmla="*/ 1301502 h 1301501"/>
              <a:gd name="connsiteX4" fmla="*/ 0 w 1301501"/>
              <a:gd name="connsiteY4" fmla="*/ 650751 h 130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501" h="1301501">
                <a:moveTo>
                  <a:pt x="0" y="650751"/>
                </a:moveTo>
                <a:cubicBezTo>
                  <a:pt x="0" y="291351"/>
                  <a:pt x="291351" y="0"/>
                  <a:pt x="650751" y="0"/>
                </a:cubicBezTo>
                <a:cubicBezTo>
                  <a:pt x="1010151" y="0"/>
                  <a:pt x="1301502" y="291351"/>
                  <a:pt x="1301502" y="650751"/>
                </a:cubicBezTo>
                <a:cubicBezTo>
                  <a:pt x="1301502" y="1010151"/>
                  <a:pt x="1010151" y="1301502"/>
                  <a:pt x="650751" y="1301502"/>
                </a:cubicBezTo>
                <a:cubicBezTo>
                  <a:pt x="291351" y="1301502"/>
                  <a:pt x="0" y="1010151"/>
                  <a:pt x="0" y="650751"/>
                </a:cubicBezTo>
                <a:close/>
              </a:path>
            </a:pathLst>
          </a:custGeom>
          <a:gradFill flip="none" rotWithShape="1">
            <a:gsLst>
              <a:gs pos="36000">
                <a:srgbClr val="048FEB">
                  <a:alpha val="0"/>
                  <a:lumMod val="50000"/>
                  <a:lumOff val="50000"/>
                </a:srgbClr>
              </a:gs>
              <a:gs pos="98000">
                <a:srgbClr val="048FEB">
                  <a:alpha val="2000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008AE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7430" tIns="227430" rIns="227430" bIns="22743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2900" kern="1200"/>
          </a:p>
        </p:txBody>
      </p:sp>
      <p:sp useBgFill="1">
        <p:nvSpPr>
          <p:cNvPr id="12" name="任意多边形: 形状 11">
            <a:extLst>
              <a:ext uri="{FF2B5EF4-FFF2-40B4-BE49-F238E27FC236}">
                <a16:creationId xmlns:a16="http://schemas.microsoft.com/office/drawing/2014/main" xmlns="" id="{A6B96D89-5F4D-4493-B17C-2185453187B1}"/>
              </a:ext>
            </a:extLst>
          </p:cNvPr>
          <p:cNvSpPr/>
          <p:nvPr/>
        </p:nvSpPr>
        <p:spPr>
          <a:xfrm>
            <a:off x="2366774" y="552260"/>
            <a:ext cx="1187671" cy="1187671"/>
          </a:xfrm>
          <a:custGeom>
            <a:avLst/>
            <a:gdLst>
              <a:gd name="connsiteX0" fmla="*/ 0 w 911051"/>
              <a:gd name="connsiteY0" fmla="*/ 455526 h 911051"/>
              <a:gd name="connsiteX1" fmla="*/ 455526 w 911051"/>
              <a:gd name="connsiteY1" fmla="*/ 0 h 911051"/>
              <a:gd name="connsiteX2" fmla="*/ 911052 w 911051"/>
              <a:gd name="connsiteY2" fmla="*/ 455526 h 911051"/>
              <a:gd name="connsiteX3" fmla="*/ 455526 w 911051"/>
              <a:gd name="connsiteY3" fmla="*/ 911052 h 911051"/>
              <a:gd name="connsiteX4" fmla="*/ 0 w 911051"/>
              <a:gd name="connsiteY4" fmla="*/ 455526 h 91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051" h="911051">
                <a:moveTo>
                  <a:pt x="0" y="455526"/>
                </a:moveTo>
                <a:cubicBezTo>
                  <a:pt x="0" y="203946"/>
                  <a:pt x="203946" y="0"/>
                  <a:pt x="455526" y="0"/>
                </a:cubicBezTo>
                <a:cubicBezTo>
                  <a:pt x="707106" y="0"/>
                  <a:pt x="911052" y="203946"/>
                  <a:pt x="911052" y="455526"/>
                </a:cubicBezTo>
                <a:cubicBezTo>
                  <a:pt x="911052" y="707106"/>
                  <a:pt x="707106" y="911052"/>
                  <a:pt x="455526" y="911052"/>
                </a:cubicBezTo>
                <a:cubicBezTo>
                  <a:pt x="203946" y="911052"/>
                  <a:pt x="0" y="707106"/>
                  <a:pt x="0" y="455526"/>
                </a:cubicBezTo>
                <a:close/>
              </a:path>
            </a:pathLst>
          </a:custGeom>
          <a:ln w="31750">
            <a:solidFill>
              <a:srgbClr val="008AE2"/>
            </a:solidFill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820" tIns="158820" rIns="158820" bIns="15882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2000" kern="1200"/>
          </a:p>
        </p:txBody>
      </p:sp>
      <p:sp useBgFill="1">
        <p:nvSpPr>
          <p:cNvPr id="13" name="任意多边形: 形状 12">
            <a:extLst>
              <a:ext uri="{FF2B5EF4-FFF2-40B4-BE49-F238E27FC236}">
                <a16:creationId xmlns:a16="http://schemas.microsoft.com/office/drawing/2014/main" xmlns="" id="{B0B49D6C-0C9D-4FE8-BC1F-43196966EA74}"/>
              </a:ext>
            </a:extLst>
          </p:cNvPr>
          <p:cNvSpPr/>
          <p:nvPr/>
        </p:nvSpPr>
        <p:spPr>
          <a:xfrm>
            <a:off x="4166967" y="2352452"/>
            <a:ext cx="1187671" cy="1187671"/>
          </a:xfrm>
          <a:custGeom>
            <a:avLst/>
            <a:gdLst>
              <a:gd name="connsiteX0" fmla="*/ 0 w 911051"/>
              <a:gd name="connsiteY0" fmla="*/ 455526 h 911051"/>
              <a:gd name="connsiteX1" fmla="*/ 455526 w 911051"/>
              <a:gd name="connsiteY1" fmla="*/ 0 h 911051"/>
              <a:gd name="connsiteX2" fmla="*/ 911052 w 911051"/>
              <a:gd name="connsiteY2" fmla="*/ 455526 h 911051"/>
              <a:gd name="connsiteX3" fmla="*/ 455526 w 911051"/>
              <a:gd name="connsiteY3" fmla="*/ 911052 h 911051"/>
              <a:gd name="connsiteX4" fmla="*/ 0 w 911051"/>
              <a:gd name="connsiteY4" fmla="*/ 455526 h 91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051" h="911051">
                <a:moveTo>
                  <a:pt x="0" y="455526"/>
                </a:moveTo>
                <a:cubicBezTo>
                  <a:pt x="0" y="203946"/>
                  <a:pt x="203946" y="0"/>
                  <a:pt x="455526" y="0"/>
                </a:cubicBezTo>
                <a:cubicBezTo>
                  <a:pt x="707106" y="0"/>
                  <a:pt x="911052" y="203946"/>
                  <a:pt x="911052" y="455526"/>
                </a:cubicBezTo>
                <a:cubicBezTo>
                  <a:pt x="911052" y="707106"/>
                  <a:pt x="707106" y="911052"/>
                  <a:pt x="455526" y="911052"/>
                </a:cubicBezTo>
                <a:cubicBezTo>
                  <a:pt x="203946" y="911052"/>
                  <a:pt x="0" y="707106"/>
                  <a:pt x="0" y="455526"/>
                </a:cubicBezTo>
                <a:close/>
              </a:path>
            </a:pathLst>
          </a:custGeom>
          <a:ln w="31750">
            <a:solidFill>
              <a:srgbClr val="008AE2"/>
            </a:solidFill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820" tIns="158820" rIns="158820" bIns="15882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2000" kern="1200"/>
          </a:p>
        </p:txBody>
      </p:sp>
      <p:sp useBgFill="1">
        <p:nvSpPr>
          <p:cNvPr id="14" name="任意多边形: 形状 13">
            <a:extLst>
              <a:ext uri="{FF2B5EF4-FFF2-40B4-BE49-F238E27FC236}">
                <a16:creationId xmlns:a16="http://schemas.microsoft.com/office/drawing/2014/main" xmlns="" id="{57CF7858-3D04-4629-A3CE-D5E346779FD2}"/>
              </a:ext>
            </a:extLst>
          </p:cNvPr>
          <p:cNvSpPr/>
          <p:nvPr/>
        </p:nvSpPr>
        <p:spPr>
          <a:xfrm>
            <a:off x="2366774" y="4152645"/>
            <a:ext cx="1187671" cy="1187671"/>
          </a:xfrm>
          <a:custGeom>
            <a:avLst/>
            <a:gdLst>
              <a:gd name="connsiteX0" fmla="*/ 0 w 911051"/>
              <a:gd name="connsiteY0" fmla="*/ 455526 h 911051"/>
              <a:gd name="connsiteX1" fmla="*/ 455526 w 911051"/>
              <a:gd name="connsiteY1" fmla="*/ 0 h 911051"/>
              <a:gd name="connsiteX2" fmla="*/ 911052 w 911051"/>
              <a:gd name="connsiteY2" fmla="*/ 455526 h 911051"/>
              <a:gd name="connsiteX3" fmla="*/ 455526 w 911051"/>
              <a:gd name="connsiteY3" fmla="*/ 911052 h 911051"/>
              <a:gd name="connsiteX4" fmla="*/ 0 w 911051"/>
              <a:gd name="connsiteY4" fmla="*/ 455526 h 91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051" h="911051">
                <a:moveTo>
                  <a:pt x="0" y="455526"/>
                </a:moveTo>
                <a:cubicBezTo>
                  <a:pt x="0" y="203946"/>
                  <a:pt x="203946" y="0"/>
                  <a:pt x="455526" y="0"/>
                </a:cubicBezTo>
                <a:cubicBezTo>
                  <a:pt x="707106" y="0"/>
                  <a:pt x="911052" y="203946"/>
                  <a:pt x="911052" y="455526"/>
                </a:cubicBezTo>
                <a:cubicBezTo>
                  <a:pt x="911052" y="707106"/>
                  <a:pt x="707106" y="911052"/>
                  <a:pt x="455526" y="911052"/>
                </a:cubicBezTo>
                <a:cubicBezTo>
                  <a:pt x="203946" y="911052"/>
                  <a:pt x="0" y="707106"/>
                  <a:pt x="0" y="455526"/>
                </a:cubicBezTo>
                <a:close/>
              </a:path>
            </a:pathLst>
          </a:custGeom>
          <a:ln w="31750">
            <a:solidFill>
              <a:srgbClr val="008AE2"/>
            </a:solidFill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820" tIns="158820" rIns="158820" bIns="15882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2000" kern="1200"/>
          </a:p>
        </p:txBody>
      </p:sp>
      <p:sp useBgFill="1">
        <p:nvSpPr>
          <p:cNvPr id="15" name="任意多边形: 形状 14">
            <a:extLst>
              <a:ext uri="{FF2B5EF4-FFF2-40B4-BE49-F238E27FC236}">
                <a16:creationId xmlns:a16="http://schemas.microsoft.com/office/drawing/2014/main" xmlns="" id="{515B0B0E-E560-43B1-8D5C-3654CED5E448}"/>
              </a:ext>
            </a:extLst>
          </p:cNvPr>
          <p:cNvSpPr/>
          <p:nvPr/>
        </p:nvSpPr>
        <p:spPr>
          <a:xfrm>
            <a:off x="566582" y="2352452"/>
            <a:ext cx="1187671" cy="1187671"/>
          </a:xfrm>
          <a:custGeom>
            <a:avLst/>
            <a:gdLst>
              <a:gd name="connsiteX0" fmla="*/ 0 w 911051"/>
              <a:gd name="connsiteY0" fmla="*/ 455526 h 911051"/>
              <a:gd name="connsiteX1" fmla="*/ 455526 w 911051"/>
              <a:gd name="connsiteY1" fmla="*/ 0 h 911051"/>
              <a:gd name="connsiteX2" fmla="*/ 911052 w 911051"/>
              <a:gd name="connsiteY2" fmla="*/ 455526 h 911051"/>
              <a:gd name="connsiteX3" fmla="*/ 455526 w 911051"/>
              <a:gd name="connsiteY3" fmla="*/ 911052 h 911051"/>
              <a:gd name="connsiteX4" fmla="*/ 0 w 911051"/>
              <a:gd name="connsiteY4" fmla="*/ 455526 h 91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051" h="911051">
                <a:moveTo>
                  <a:pt x="0" y="455526"/>
                </a:moveTo>
                <a:cubicBezTo>
                  <a:pt x="0" y="203946"/>
                  <a:pt x="203946" y="0"/>
                  <a:pt x="455526" y="0"/>
                </a:cubicBezTo>
                <a:cubicBezTo>
                  <a:pt x="707106" y="0"/>
                  <a:pt x="911052" y="203946"/>
                  <a:pt x="911052" y="455526"/>
                </a:cubicBezTo>
                <a:cubicBezTo>
                  <a:pt x="911052" y="707106"/>
                  <a:pt x="707106" y="911052"/>
                  <a:pt x="455526" y="911052"/>
                </a:cubicBezTo>
                <a:cubicBezTo>
                  <a:pt x="203946" y="911052"/>
                  <a:pt x="0" y="707106"/>
                  <a:pt x="0" y="455526"/>
                </a:cubicBezTo>
                <a:close/>
              </a:path>
            </a:pathLst>
          </a:custGeom>
          <a:ln w="31750">
            <a:solidFill>
              <a:srgbClr val="008AE2"/>
            </a:solidFill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820" tIns="158820" rIns="158820" bIns="15882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2000" kern="120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B0859C82-3C47-4FF6-B41A-2BA276A04352}"/>
              </a:ext>
            </a:extLst>
          </p:cNvPr>
          <p:cNvSpPr/>
          <p:nvPr/>
        </p:nvSpPr>
        <p:spPr>
          <a:xfrm rot="10800000">
            <a:off x="-246743" y="0"/>
            <a:ext cx="6342737" cy="6972300"/>
          </a:xfrm>
          <a:prstGeom prst="rect">
            <a:avLst/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100000">
                <a:srgbClr val="048FEB">
                  <a:alpha val="20000"/>
                  <a:lumMod val="100000"/>
                </a:srgbClr>
              </a:gs>
            </a:gsLst>
            <a:lin ang="16200000" scaled="0"/>
          </a:gra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Group 47">
            <a:extLst>
              <a:ext uri="{FF2B5EF4-FFF2-40B4-BE49-F238E27FC236}">
                <a16:creationId xmlns:a16="http://schemas.microsoft.com/office/drawing/2014/main" xmlns="" id="{AABB67F0-30EF-4649-B1E7-1E540E724E8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45503" y="877808"/>
            <a:ext cx="430213" cy="536575"/>
            <a:chOff x="4142" y="402"/>
            <a:chExt cx="271" cy="338"/>
          </a:xfrm>
          <a:solidFill>
            <a:schemeClr val="bg1"/>
          </a:solidFill>
          <a:effectLst>
            <a:outerShdw blurRad="127000" sx="101000" sy="101000" algn="ctr" rotWithShape="0">
              <a:schemeClr val="bg1">
                <a:alpha val="40000"/>
              </a:schemeClr>
            </a:outerShdw>
          </a:effectLst>
        </p:grpSpPr>
        <p:sp>
          <p:nvSpPr>
            <p:cNvPr id="18" name="Freeform 48">
              <a:extLst>
                <a:ext uri="{FF2B5EF4-FFF2-40B4-BE49-F238E27FC236}">
                  <a16:creationId xmlns:a16="http://schemas.microsoft.com/office/drawing/2014/main" xmlns="" id="{CD55048A-2578-46EF-BF6E-3A5527AF20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2" y="461"/>
              <a:ext cx="211" cy="279"/>
            </a:xfrm>
            <a:custGeom>
              <a:avLst/>
              <a:gdLst>
                <a:gd name="T0" fmla="*/ 850 w 973"/>
                <a:gd name="T1" fmla="*/ 0 h 1290"/>
                <a:gd name="T2" fmla="*/ 124 w 973"/>
                <a:gd name="T3" fmla="*/ 0 h 1290"/>
                <a:gd name="T4" fmla="*/ 0 w 973"/>
                <a:gd name="T5" fmla="*/ 124 h 1290"/>
                <a:gd name="T6" fmla="*/ 0 w 973"/>
                <a:gd name="T7" fmla="*/ 1166 h 1290"/>
                <a:gd name="T8" fmla="*/ 124 w 973"/>
                <a:gd name="T9" fmla="*/ 1290 h 1290"/>
                <a:gd name="T10" fmla="*/ 850 w 973"/>
                <a:gd name="T11" fmla="*/ 1290 h 1290"/>
                <a:gd name="T12" fmla="*/ 973 w 973"/>
                <a:gd name="T13" fmla="*/ 1166 h 1290"/>
                <a:gd name="T14" fmla="*/ 973 w 973"/>
                <a:gd name="T15" fmla="*/ 124 h 1290"/>
                <a:gd name="T16" fmla="*/ 850 w 973"/>
                <a:gd name="T17" fmla="*/ 0 h 1290"/>
                <a:gd name="T18" fmla="*/ 887 w 973"/>
                <a:gd name="T19" fmla="*/ 1166 h 1290"/>
                <a:gd name="T20" fmla="*/ 850 w 973"/>
                <a:gd name="T21" fmla="*/ 1203 h 1290"/>
                <a:gd name="T22" fmla="*/ 123 w 973"/>
                <a:gd name="T23" fmla="*/ 1203 h 1290"/>
                <a:gd name="T24" fmla="*/ 86 w 973"/>
                <a:gd name="T25" fmla="*/ 1166 h 1290"/>
                <a:gd name="T26" fmla="*/ 86 w 973"/>
                <a:gd name="T27" fmla="*/ 124 h 1290"/>
                <a:gd name="T28" fmla="*/ 123 w 973"/>
                <a:gd name="T29" fmla="*/ 87 h 1290"/>
                <a:gd name="T30" fmla="*/ 850 w 973"/>
                <a:gd name="T31" fmla="*/ 87 h 1290"/>
                <a:gd name="T32" fmla="*/ 887 w 973"/>
                <a:gd name="T33" fmla="*/ 124 h 1290"/>
                <a:gd name="T34" fmla="*/ 887 w 973"/>
                <a:gd name="T35" fmla="*/ 1166 h 1290"/>
                <a:gd name="T36" fmla="*/ 887 w 973"/>
                <a:gd name="T37" fmla="*/ 1166 h 1290"/>
                <a:gd name="T38" fmla="*/ 887 w 973"/>
                <a:gd name="T39" fmla="*/ 1166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73" h="1290">
                  <a:moveTo>
                    <a:pt x="85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55" y="0"/>
                    <a:pt x="0" y="56"/>
                    <a:pt x="0" y="124"/>
                  </a:cubicBezTo>
                  <a:cubicBezTo>
                    <a:pt x="0" y="1166"/>
                    <a:pt x="0" y="1166"/>
                    <a:pt x="0" y="1166"/>
                  </a:cubicBezTo>
                  <a:cubicBezTo>
                    <a:pt x="0" y="1234"/>
                    <a:pt x="55" y="1290"/>
                    <a:pt x="124" y="1290"/>
                  </a:cubicBezTo>
                  <a:cubicBezTo>
                    <a:pt x="850" y="1290"/>
                    <a:pt x="850" y="1290"/>
                    <a:pt x="850" y="1290"/>
                  </a:cubicBezTo>
                  <a:cubicBezTo>
                    <a:pt x="918" y="1290"/>
                    <a:pt x="973" y="1234"/>
                    <a:pt x="973" y="1166"/>
                  </a:cubicBezTo>
                  <a:cubicBezTo>
                    <a:pt x="973" y="124"/>
                    <a:pt x="973" y="124"/>
                    <a:pt x="973" y="124"/>
                  </a:cubicBezTo>
                  <a:cubicBezTo>
                    <a:pt x="973" y="56"/>
                    <a:pt x="918" y="0"/>
                    <a:pt x="850" y="0"/>
                  </a:cubicBezTo>
                  <a:close/>
                  <a:moveTo>
                    <a:pt x="887" y="1166"/>
                  </a:moveTo>
                  <a:cubicBezTo>
                    <a:pt x="887" y="1186"/>
                    <a:pt x="870" y="1203"/>
                    <a:pt x="850" y="1203"/>
                  </a:cubicBezTo>
                  <a:cubicBezTo>
                    <a:pt x="123" y="1203"/>
                    <a:pt x="123" y="1203"/>
                    <a:pt x="123" y="1203"/>
                  </a:cubicBezTo>
                  <a:cubicBezTo>
                    <a:pt x="103" y="1203"/>
                    <a:pt x="86" y="1186"/>
                    <a:pt x="86" y="1166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03"/>
                    <a:pt x="103" y="87"/>
                    <a:pt x="123" y="87"/>
                  </a:cubicBezTo>
                  <a:cubicBezTo>
                    <a:pt x="850" y="87"/>
                    <a:pt x="850" y="87"/>
                    <a:pt x="850" y="87"/>
                  </a:cubicBezTo>
                  <a:cubicBezTo>
                    <a:pt x="870" y="87"/>
                    <a:pt x="887" y="103"/>
                    <a:pt x="887" y="124"/>
                  </a:cubicBezTo>
                  <a:lnTo>
                    <a:pt x="887" y="1166"/>
                  </a:lnTo>
                  <a:close/>
                  <a:moveTo>
                    <a:pt x="887" y="1166"/>
                  </a:moveTo>
                  <a:cubicBezTo>
                    <a:pt x="887" y="1166"/>
                    <a:pt x="887" y="1166"/>
                    <a:pt x="887" y="11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49">
              <a:extLst>
                <a:ext uri="{FF2B5EF4-FFF2-40B4-BE49-F238E27FC236}">
                  <a16:creationId xmlns:a16="http://schemas.microsoft.com/office/drawing/2014/main" xmlns="" id="{4161F6A2-6518-4B2D-8B21-144BD2118C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" y="402"/>
              <a:ext cx="211" cy="279"/>
            </a:xfrm>
            <a:custGeom>
              <a:avLst/>
              <a:gdLst>
                <a:gd name="T0" fmla="*/ 850 w 973"/>
                <a:gd name="T1" fmla="*/ 0 h 1289"/>
                <a:gd name="T2" fmla="*/ 123 w 973"/>
                <a:gd name="T3" fmla="*/ 0 h 1289"/>
                <a:gd name="T4" fmla="*/ 0 w 973"/>
                <a:gd name="T5" fmla="*/ 124 h 1289"/>
                <a:gd name="T6" fmla="*/ 43 w 973"/>
                <a:gd name="T7" fmla="*/ 167 h 1289"/>
                <a:gd name="T8" fmla="*/ 86 w 973"/>
                <a:gd name="T9" fmla="*/ 124 h 1289"/>
                <a:gd name="T10" fmla="*/ 123 w 973"/>
                <a:gd name="T11" fmla="*/ 86 h 1289"/>
                <a:gd name="T12" fmla="*/ 850 w 973"/>
                <a:gd name="T13" fmla="*/ 86 h 1289"/>
                <a:gd name="T14" fmla="*/ 887 w 973"/>
                <a:gd name="T15" fmla="*/ 124 h 1289"/>
                <a:gd name="T16" fmla="*/ 887 w 973"/>
                <a:gd name="T17" fmla="*/ 1166 h 1289"/>
                <a:gd name="T18" fmla="*/ 850 w 973"/>
                <a:gd name="T19" fmla="*/ 1203 h 1289"/>
                <a:gd name="T20" fmla="*/ 806 w 973"/>
                <a:gd name="T21" fmla="*/ 1246 h 1289"/>
                <a:gd name="T22" fmla="*/ 850 w 973"/>
                <a:gd name="T23" fmla="*/ 1289 h 1289"/>
                <a:gd name="T24" fmla="*/ 973 w 973"/>
                <a:gd name="T25" fmla="*/ 1166 h 1289"/>
                <a:gd name="T26" fmla="*/ 973 w 973"/>
                <a:gd name="T27" fmla="*/ 124 h 1289"/>
                <a:gd name="T28" fmla="*/ 850 w 973"/>
                <a:gd name="T29" fmla="*/ 0 h 1289"/>
                <a:gd name="T30" fmla="*/ 850 w 973"/>
                <a:gd name="T31" fmla="*/ 0 h 1289"/>
                <a:gd name="T32" fmla="*/ 850 w 973"/>
                <a:gd name="T33" fmla="*/ 0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3" h="1289">
                  <a:moveTo>
                    <a:pt x="85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55" y="0"/>
                    <a:pt x="0" y="55"/>
                    <a:pt x="0" y="124"/>
                  </a:cubicBezTo>
                  <a:cubicBezTo>
                    <a:pt x="0" y="148"/>
                    <a:pt x="19" y="167"/>
                    <a:pt x="43" y="167"/>
                  </a:cubicBezTo>
                  <a:cubicBezTo>
                    <a:pt x="67" y="167"/>
                    <a:pt x="86" y="148"/>
                    <a:pt x="86" y="124"/>
                  </a:cubicBezTo>
                  <a:cubicBezTo>
                    <a:pt x="86" y="103"/>
                    <a:pt x="103" y="86"/>
                    <a:pt x="123" y="86"/>
                  </a:cubicBezTo>
                  <a:cubicBezTo>
                    <a:pt x="850" y="86"/>
                    <a:pt x="850" y="86"/>
                    <a:pt x="850" y="86"/>
                  </a:cubicBezTo>
                  <a:cubicBezTo>
                    <a:pt x="870" y="86"/>
                    <a:pt x="887" y="103"/>
                    <a:pt x="887" y="124"/>
                  </a:cubicBezTo>
                  <a:cubicBezTo>
                    <a:pt x="887" y="1166"/>
                    <a:pt x="887" y="1166"/>
                    <a:pt x="887" y="1166"/>
                  </a:cubicBezTo>
                  <a:cubicBezTo>
                    <a:pt x="887" y="1186"/>
                    <a:pt x="870" y="1203"/>
                    <a:pt x="850" y="1203"/>
                  </a:cubicBezTo>
                  <a:cubicBezTo>
                    <a:pt x="826" y="1203"/>
                    <a:pt x="806" y="1222"/>
                    <a:pt x="806" y="1246"/>
                  </a:cubicBezTo>
                  <a:cubicBezTo>
                    <a:pt x="806" y="1270"/>
                    <a:pt x="826" y="1289"/>
                    <a:pt x="850" y="1289"/>
                  </a:cubicBezTo>
                  <a:cubicBezTo>
                    <a:pt x="918" y="1289"/>
                    <a:pt x="973" y="1234"/>
                    <a:pt x="973" y="1166"/>
                  </a:cubicBezTo>
                  <a:cubicBezTo>
                    <a:pt x="973" y="124"/>
                    <a:pt x="973" y="124"/>
                    <a:pt x="973" y="124"/>
                  </a:cubicBezTo>
                  <a:cubicBezTo>
                    <a:pt x="973" y="55"/>
                    <a:pt x="918" y="0"/>
                    <a:pt x="850" y="0"/>
                  </a:cubicBezTo>
                  <a:close/>
                  <a:moveTo>
                    <a:pt x="850" y="0"/>
                  </a:moveTo>
                  <a:cubicBezTo>
                    <a:pt x="850" y="0"/>
                    <a:pt x="850" y="0"/>
                    <a:pt x="8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" name="Group 61">
            <a:extLst>
              <a:ext uri="{FF2B5EF4-FFF2-40B4-BE49-F238E27FC236}">
                <a16:creationId xmlns:a16="http://schemas.microsoft.com/office/drawing/2014/main" xmlns="" id="{840469B2-849A-4D1C-B729-30FB656BE8C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14020" y="2626196"/>
            <a:ext cx="693180" cy="640182"/>
            <a:chOff x="1262" y="1043"/>
            <a:chExt cx="327" cy="302"/>
          </a:xfrm>
          <a:solidFill>
            <a:schemeClr val="bg1"/>
          </a:solidFill>
          <a:effectLst>
            <a:outerShdw blurRad="127000" sx="101000" sy="101000" algn="ctr" rotWithShape="0">
              <a:schemeClr val="bg1">
                <a:alpha val="40000"/>
              </a:schemeClr>
            </a:outerShdw>
          </a:effectLst>
        </p:grpSpPr>
        <p:sp>
          <p:nvSpPr>
            <p:cNvPr id="22" name="Freeform 62">
              <a:extLst>
                <a:ext uri="{FF2B5EF4-FFF2-40B4-BE49-F238E27FC236}">
                  <a16:creationId xmlns:a16="http://schemas.microsoft.com/office/drawing/2014/main" xmlns="" id="{A45C0D10-99B8-4B6E-8E2B-85FA829A06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2" y="1189"/>
              <a:ext cx="327" cy="156"/>
            </a:xfrm>
            <a:custGeom>
              <a:avLst/>
              <a:gdLst>
                <a:gd name="T0" fmla="*/ 1465 w 1508"/>
                <a:gd name="T1" fmla="*/ 7 h 723"/>
                <a:gd name="T2" fmla="*/ 1421 w 1508"/>
                <a:gd name="T3" fmla="*/ 50 h 723"/>
                <a:gd name="T4" fmla="*/ 1421 w 1508"/>
                <a:gd name="T5" fmla="*/ 443 h 723"/>
                <a:gd name="T6" fmla="*/ 1228 w 1508"/>
                <a:gd name="T7" fmla="*/ 636 h 723"/>
                <a:gd name="T8" fmla="*/ 280 w 1508"/>
                <a:gd name="T9" fmla="*/ 636 h 723"/>
                <a:gd name="T10" fmla="*/ 86 w 1508"/>
                <a:gd name="T11" fmla="*/ 443 h 723"/>
                <a:gd name="T12" fmla="*/ 86 w 1508"/>
                <a:gd name="T13" fmla="*/ 43 h 723"/>
                <a:gd name="T14" fmla="*/ 43 w 1508"/>
                <a:gd name="T15" fmla="*/ 0 h 723"/>
                <a:gd name="T16" fmla="*/ 0 w 1508"/>
                <a:gd name="T17" fmla="*/ 43 h 723"/>
                <a:gd name="T18" fmla="*/ 0 w 1508"/>
                <a:gd name="T19" fmla="*/ 443 h 723"/>
                <a:gd name="T20" fmla="*/ 280 w 1508"/>
                <a:gd name="T21" fmla="*/ 723 h 723"/>
                <a:gd name="T22" fmla="*/ 1228 w 1508"/>
                <a:gd name="T23" fmla="*/ 723 h 723"/>
                <a:gd name="T24" fmla="*/ 1508 w 1508"/>
                <a:gd name="T25" fmla="*/ 443 h 723"/>
                <a:gd name="T26" fmla="*/ 1508 w 1508"/>
                <a:gd name="T27" fmla="*/ 50 h 723"/>
                <a:gd name="T28" fmla="*/ 1465 w 1508"/>
                <a:gd name="T29" fmla="*/ 7 h 723"/>
                <a:gd name="T30" fmla="*/ 1465 w 1508"/>
                <a:gd name="T31" fmla="*/ 7 h 723"/>
                <a:gd name="T32" fmla="*/ 1465 w 1508"/>
                <a:gd name="T33" fmla="*/ 7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08" h="723">
                  <a:moveTo>
                    <a:pt x="1465" y="7"/>
                  </a:moveTo>
                  <a:cubicBezTo>
                    <a:pt x="1441" y="7"/>
                    <a:pt x="1421" y="26"/>
                    <a:pt x="1421" y="50"/>
                  </a:cubicBezTo>
                  <a:cubicBezTo>
                    <a:pt x="1421" y="443"/>
                    <a:pt x="1421" y="443"/>
                    <a:pt x="1421" y="443"/>
                  </a:cubicBezTo>
                  <a:cubicBezTo>
                    <a:pt x="1421" y="550"/>
                    <a:pt x="1334" y="636"/>
                    <a:pt x="1228" y="636"/>
                  </a:cubicBezTo>
                  <a:cubicBezTo>
                    <a:pt x="280" y="636"/>
                    <a:pt x="280" y="636"/>
                    <a:pt x="280" y="636"/>
                  </a:cubicBezTo>
                  <a:cubicBezTo>
                    <a:pt x="173" y="636"/>
                    <a:pt x="86" y="549"/>
                    <a:pt x="86" y="443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19"/>
                    <a:pt x="67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597"/>
                    <a:pt x="126" y="723"/>
                    <a:pt x="280" y="723"/>
                  </a:cubicBezTo>
                  <a:cubicBezTo>
                    <a:pt x="1228" y="723"/>
                    <a:pt x="1228" y="723"/>
                    <a:pt x="1228" y="723"/>
                  </a:cubicBezTo>
                  <a:cubicBezTo>
                    <a:pt x="1382" y="723"/>
                    <a:pt x="1508" y="597"/>
                    <a:pt x="1508" y="443"/>
                  </a:cubicBezTo>
                  <a:cubicBezTo>
                    <a:pt x="1508" y="50"/>
                    <a:pt x="1508" y="50"/>
                    <a:pt x="1508" y="50"/>
                  </a:cubicBezTo>
                  <a:cubicBezTo>
                    <a:pt x="1508" y="26"/>
                    <a:pt x="1489" y="7"/>
                    <a:pt x="1465" y="7"/>
                  </a:cubicBezTo>
                  <a:close/>
                  <a:moveTo>
                    <a:pt x="1465" y="7"/>
                  </a:moveTo>
                  <a:cubicBezTo>
                    <a:pt x="1465" y="7"/>
                    <a:pt x="1465" y="7"/>
                    <a:pt x="1465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63">
              <a:extLst>
                <a:ext uri="{FF2B5EF4-FFF2-40B4-BE49-F238E27FC236}">
                  <a16:creationId xmlns:a16="http://schemas.microsoft.com/office/drawing/2014/main" xmlns="" id="{A449E3A7-CBE1-4CD7-B1BD-B539375DFA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6" y="1043"/>
              <a:ext cx="139" cy="231"/>
            </a:xfrm>
            <a:custGeom>
              <a:avLst/>
              <a:gdLst>
                <a:gd name="T0" fmla="*/ 292 w 644"/>
                <a:gd name="T1" fmla="*/ 1055 h 1067"/>
                <a:gd name="T2" fmla="*/ 322 w 644"/>
                <a:gd name="T3" fmla="*/ 1067 h 1067"/>
                <a:gd name="T4" fmla="*/ 352 w 644"/>
                <a:gd name="T5" fmla="*/ 1055 h 1067"/>
                <a:gd name="T6" fmla="*/ 627 w 644"/>
                <a:gd name="T7" fmla="*/ 780 h 1067"/>
                <a:gd name="T8" fmla="*/ 627 w 644"/>
                <a:gd name="T9" fmla="*/ 719 h 1067"/>
                <a:gd name="T10" fmla="*/ 566 w 644"/>
                <a:gd name="T11" fmla="*/ 719 h 1067"/>
                <a:gd name="T12" fmla="*/ 365 w 644"/>
                <a:gd name="T13" fmla="*/ 920 h 1067"/>
                <a:gd name="T14" fmla="*/ 365 w 644"/>
                <a:gd name="T15" fmla="*/ 43 h 1067"/>
                <a:gd name="T16" fmla="*/ 322 w 644"/>
                <a:gd name="T17" fmla="*/ 0 h 1067"/>
                <a:gd name="T18" fmla="*/ 279 w 644"/>
                <a:gd name="T19" fmla="*/ 43 h 1067"/>
                <a:gd name="T20" fmla="*/ 279 w 644"/>
                <a:gd name="T21" fmla="*/ 920 h 1067"/>
                <a:gd name="T22" fmla="*/ 78 w 644"/>
                <a:gd name="T23" fmla="*/ 719 h 1067"/>
                <a:gd name="T24" fmla="*/ 17 w 644"/>
                <a:gd name="T25" fmla="*/ 719 h 1067"/>
                <a:gd name="T26" fmla="*/ 17 w 644"/>
                <a:gd name="T27" fmla="*/ 780 h 1067"/>
                <a:gd name="T28" fmla="*/ 292 w 644"/>
                <a:gd name="T29" fmla="*/ 1055 h 1067"/>
                <a:gd name="T30" fmla="*/ 292 w 644"/>
                <a:gd name="T31" fmla="*/ 1055 h 1067"/>
                <a:gd name="T32" fmla="*/ 292 w 644"/>
                <a:gd name="T33" fmla="*/ 1055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4" h="1067">
                  <a:moveTo>
                    <a:pt x="292" y="1055"/>
                  </a:moveTo>
                  <a:cubicBezTo>
                    <a:pt x="300" y="1063"/>
                    <a:pt x="311" y="1067"/>
                    <a:pt x="322" y="1067"/>
                  </a:cubicBezTo>
                  <a:cubicBezTo>
                    <a:pt x="333" y="1067"/>
                    <a:pt x="344" y="1063"/>
                    <a:pt x="352" y="1055"/>
                  </a:cubicBezTo>
                  <a:cubicBezTo>
                    <a:pt x="627" y="780"/>
                    <a:pt x="627" y="780"/>
                    <a:pt x="627" y="780"/>
                  </a:cubicBezTo>
                  <a:cubicBezTo>
                    <a:pt x="644" y="763"/>
                    <a:pt x="644" y="736"/>
                    <a:pt x="627" y="719"/>
                  </a:cubicBezTo>
                  <a:cubicBezTo>
                    <a:pt x="610" y="702"/>
                    <a:pt x="583" y="702"/>
                    <a:pt x="566" y="719"/>
                  </a:cubicBezTo>
                  <a:cubicBezTo>
                    <a:pt x="365" y="920"/>
                    <a:pt x="365" y="920"/>
                    <a:pt x="365" y="920"/>
                  </a:cubicBezTo>
                  <a:cubicBezTo>
                    <a:pt x="365" y="43"/>
                    <a:pt x="365" y="43"/>
                    <a:pt x="365" y="43"/>
                  </a:cubicBezTo>
                  <a:cubicBezTo>
                    <a:pt x="365" y="19"/>
                    <a:pt x="346" y="0"/>
                    <a:pt x="322" y="0"/>
                  </a:cubicBezTo>
                  <a:cubicBezTo>
                    <a:pt x="298" y="0"/>
                    <a:pt x="279" y="19"/>
                    <a:pt x="279" y="43"/>
                  </a:cubicBezTo>
                  <a:cubicBezTo>
                    <a:pt x="279" y="920"/>
                    <a:pt x="279" y="920"/>
                    <a:pt x="279" y="920"/>
                  </a:cubicBezTo>
                  <a:cubicBezTo>
                    <a:pt x="78" y="719"/>
                    <a:pt x="78" y="719"/>
                    <a:pt x="78" y="719"/>
                  </a:cubicBezTo>
                  <a:cubicBezTo>
                    <a:pt x="61" y="702"/>
                    <a:pt x="34" y="702"/>
                    <a:pt x="17" y="719"/>
                  </a:cubicBezTo>
                  <a:cubicBezTo>
                    <a:pt x="0" y="736"/>
                    <a:pt x="0" y="763"/>
                    <a:pt x="17" y="780"/>
                  </a:cubicBezTo>
                  <a:lnTo>
                    <a:pt x="292" y="1055"/>
                  </a:lnTo>
                  <a:close/>
                  <a:moveTo>
                    <a:pt x="292" y="1055"/>
                  </a:moveTo>
                  <a:cubicBezTo>
                    <a:pt x="292" y="1055"/>
                    <a:pt x="292" y="1055"/>
                    <a:pt x="292" y="10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121">
            <a:extLst>
              <a:ext uri="{FF2B5EF4-FFF2-40B4-BE49-F238E27FC236}">
                <a16:creationId xmlns:a16="http://schemas.microsoft.com/office/drawing/2014/main" xmlns="" id="{7416EB0C-1DF6-4078-818E-FE523765A351}"/>
              </a:ext>
            </a:extLst>
          </p:cNvPr>
          <p:cNvSpPr>
            <a:spLocks noEditPoints="1"/>
          </p:cNvSpPr>
          <p:nvPr/>
        </p:nvSpPr>
        <p:spPr bwMode="auto">
          <a:xfrm>
            <a:off x="2711371" y="4498830"/>
            <a:ext cx="498476" cy="495300"/>
          </a:xfrm>
          <a:custGeom>
            <a:avLst/>
            <a:gdLst>
              <a:gd name="T0" fmla="*/ 1430 w 1447"/>
              <a:gd name="T1" fmla="*/ 1369 h 1443"/>
              <a:gd name="T2" fmla="*/ 1080 w 1447"/>
              <a:gd name="T3" fmla="*/ 1019 h 1443"/>
              <a:gd name="T4" fmla="*/ 1231 w 1447"/>
              <a:gd name="T5" fmla="*/ 615 h 1443"/>
              <a:gd name="T6" fmla="*/ 615 w 1447"/>
              <a:gd name="T7" fmla="*/ 0 h 1443"/>
              <a:gd name="T8" fmla="*/ 0 w 1447"/>
              <a:gd name="T9" fmla="*/ 615 h 1443"/>
              <a:gd name="T10" fmla="*/ 615 w 1447"/>
              <a:gd name="T11" fmla="*/ 1230 h 1443"/>
              <a:gd name="T12" fmla="*/ 1019 w 1447"/>
              <a:gd name="T13" fmla="*/ 1079 h 1443"/>
              <a:gd name="T14" fmla="*/ 1370 w 1447"/>
              <a:gd name="T15" fmla="*/ 1430 h 1443"/>
              <a:gd name="T16" fmla="*/ 1400 w 1447"/>
              <a:gd name="T17" fmla="*/ 1443 h 1443"/>
              <a:gd name="T18" fmla="*/ 1430 w 1447"/>
              <a:gd name="T19" fmla="*/ 1430 h 1443"/>
              <a:gd name="T20" fmla="*/ 1430 w 1447"/>
              <a:gd name="T21" fmla="*/ 1369 h 1443"/>
              <a:gd name="T22" fmla="*/ 86 w 1447"/>
              <a:gd name="T23" fmla="*/ 615 h 1443"/>
              <a:gd name="T24" fmla="*/ 615 w 1447"/>
              <a:gd name="T25" fmla="*/ 86 h 1443"/>
              <a:gd name="T26" fmla="*/ 1144 w 1447"/>
              <a:gd name="T27" fmla="*/ 615 h 1443"/>
              <a:gd name="T28" fmla="*/ 615 w 1447"/>
              <a:gd name="T29" fmla="*/ 1144 h 1443"/>
              <a:gd name="T30" fmla="*/ 86 w 1447"/>
              <a:gd name="T31" fmla="*/ 615 h 1443"/>
              <a:gd name="T32" fmla="*/ 86 w 1447"/>
              <a:gd name="T33" fmla="*/ 615 h 1443"/>
              <a:gd name="T34" fmla="*/ 86 w 1447"/>
              <a:gd name="T35" fmla="*/ 615 h 1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7" h="1443">
                <a:moveTo>
                  <a:pt x="1430" y="1369"/>
                </a:moveTo>
                <a:cubicBezTo>
                  <a:pt x="1080" y="1019"/>
                  <a:pt x="1080" y="1019"/>
                  <a:pt x="1080" y="1019"/>
                </a:cubicBezTo>
                <a:cubicBezTo>
                  <a:pt x="1174" y="910"/>
                  <a:pt x="1231" y="769"/>
                  <a:pt x="1231" y="615"/>
                </a:cubicBezTo>
                <a:cubicBezTo>
                  <a:pt x="1231" y="275"/>
                  <a:pt x="955" y="0"/>
                  <a:pt x="615" y="0"/>
                </a:cubicBezTo>
                <a:cubicBezTo>
                  <a:pt x="276" y="0"/>
                  <a:pt x="0" y="276"/>
                  <a:pt x="0" y="615"/>
                </a:cubicBezTo>
                <a:cubicBezTo>
                  <a:pt x="0" y="954"/>
                  <a:pt x="276" y="1230"/>
                  <a:pt x="615" y="1230"/>
                </a:cubicBezTo>
                <a:cubicBezTo>
                  <a:pt x="770" y="1230"/>
                  <a:pt x="911" y="1173"/>
                  <a:pt x="1019" y="1079"/>
                </a:cubicBezTo>
                <a:cubicBezTo>
                  <a:pt x="1370" y="1430"/>
                  <a:pt x="1370" y="1430"/>
                  <a:pt x="1370" y="1430"/>
                </a:cubicBezTo>
                <a:cubicBezTo>
                  <a:pt x="1378" y="1438"/>
                  <a:pt x="1389" y="1443"/>
                  <a:pt x="1400" y="1443"/>
                </a:cubicBezTo>
                <a:cubicBezTo>
                  <a:pt x="1411" y="1443"/>
                  <a:pt x="1422" y="1439"/>
                  <a:pt x="1430" y="1430"/>
                </a:cubicBezTo>
                <a:cubicBezTo>
                  <a:pt x="1447" y="1413"/>
                  <a:pt x="1447" y="1386"/>
                  <a:pt x="1430" y="1369"/>
                </a:cubicBezTo>
                <a:close/>
                <a:moveTo>
                  <a:pt x="86" y="615"/>
                </a:moveTo>
                <a:cubicBezTo>
                  <a:pt x="86" y="323"/>
                  <a:pt x="324" y="86"/>
                  <a:pt x="615" y="86"/>
                </a:cubicBezTo>
                <a:cubicBezTo>
                  <a:pt x="907" y="86"/>
                  <a:pt x="1144" y="323"/>
                  <a:pt x="1144" y="615"/>
                </a:cubicBezTo>
                <a:cubicBezTo>
                  <a:pt x="1144" y="907"/>
                  <a:pt x="907" y="1144"/>
                  <a:pt x="615" y="1144"/>
                </a:cubicBezTo>
                <a:cubicBezTo>
                  <a:pt x="324" y="1144"/>
                  <a:pt x="86" y="907"/>
                  <a:pt x="86" y="615"/>
                </a:cubicBezTo>
                <a:close/>
                <a:moveTo>
                  <a:pt x="86" y="615"/>
                </a:moveTo>
                <a:cubicBezTo>
                  <a:pt x="86" y="615"/>
                  <a:pt x="86" y="615"/>
                  <a:pt x="86" y="615"/>
                </a:cubicBezTo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bg1">
                <a:alpha val="40000"/>
              </a:scheme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5" name="Group 182">
            <a:extLst>
              <a:ext uri="{FF2B5EF4-FFF2-40B4-BE49-F238E27FC236}">
                <a16:creationId xmlns:a16="http://schemas.microsoft.com/office/drawing/2014/main" xmlns="" id="{912544DB-D00A-40C2-BCAC-FA928F635A5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0067" y="2677206"/>
            <a:ext cx="520701" cy="538163"/>
            <a:chOff x="773" y="2962"/>
            <a:chExt cx="328" cy="339"/>
          </a:xfrm>
          <a:solidFill>
            <a:schemeClr val="bg1"/>
          </a:solidFill>
          <a:effectLst>
            <a:outerShdw blurRad="127000" sx="101000" sy="101000" algn="ctr" rotWithShape="0">
              <a:schemeClr val="bg1">
                <a:alpha val="40000"/>
              </a:schemeClr>
            </a:outerShdw>
          </a:effectLst>
        </p:grpSpPr>
        <p:sp>
          <p:nvSpPr>
            <p:cNvPr id="26" name="Freeform 183">
              <a:extLst>
                <a:ext uri="{FF2B5EF4-FFF2-40B4-BE49-F238E27FC236}">
                  <a16:creationId xmlns:a16="http://schemas.microsoft.com/office/drawing/2014/main" xmlns="" id="{748FDB8E-F070-4346-882C-F7BCAF5819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" y="2962"/>
              <a:ext cx="279" cy="211"/>
            </a:xfrm>
            <a:custGeom>
              <a:avLst/>
              <a:gdLst>
                <a:gd name="T0" fmla="*/ 333 w 1289"/>
                <a:gd name="T1" fmla="*/ 311 h 975"/>
                <a:gd name="T2" fmla="*/ 1145 w 1289"/>
                <a:gd name="T3" fmla="*/ 290 h 975"/>
                <a:gd name="T4" fmla="*/ 959 w 1289"/>
                <a:gd name="T5" fmla="*/ 297 h 975"/>
                <a:gd name="T6" fmla="*/ 917 w 1289"/>
                <a:gd name="T7" fmla="*/ 342 h 975"/>
                <a:gd name="T8" fmla="*/ 961 w 1289"/>
                <a:gd name="T9" fmla="*/ 383 h 975"/>
                <a:gd name="T10" fmla="*/ 962 w 1289"/>
                <a:gd name="T11" fmla="*/ 383 h 975"/>
                <a:gd name="T12" fmla="*/ 1248 w 1289"/>
                <a:gd name="T13" fmla="*/ 373 h 975"/>
                <a:gd name="T14" fmla="*/ 1289 w 1289"/>
                <a:gd name="T15" fmla="*/ 330 h 975"/>
                <a:gd name="T16" fmla="*/ 1289 w 1289"/>
                <a:gd name="T17" fmla="*/ 324 h 975"/>
                <a:gd name="T18" fmla="*/ 1279 w 1289"/>
                <a:gd name="T19" fmla="*/ 42 h 975"/>
                <a:gd name="T20" fmla="*/ 1234 w 1289"/>
                <a:gd name="T21" fmla="*/ 1 h 975"/>
                <a:gd name="T22" fmla="*/ 1192 w 1289"/>
                <a:gd name="T23" fmla="*/ 45 h 975"/>
                <a:gd name="T24" fmla="*/ 1199 w 1289"/>
                <a:gd name="T25" fmla="*/ 222 h 975"/>
                <a:gd name="T26" fmla="*/ 787 w 1289"/>
                <a:gd name="T27" fmla="*/ 65 h 975"/>
                <a:gd name="T28" fmla="*/ 275 w 1289"/>
                <a:gd name="T29" fmla="*/ 247 h 975"/>
                <a:gd name="T30" fmla="*/ 61 w 1289"/>
                <a:gd name="T31" fmla="*/ 942 h 975"/>
                <a:gd name="T32" fmla="*/ 103 w 1289"/>
                <a:gd name="T33" fmla="*/ 975 h 975"/>
                <a:gd name="T34" fmla="*/ 113 w 1289"/>
                <a:gd name="T35" fmla="*/ 974 h 975"/>
                <a:gd name="T36" fmla="*/ 145 w 1289"/>
                <a:gd name="T37" fmla="*/ 922 h 975"/>
                <a:gd name="T38" fmla="*/ 333 w 1289"/>
                <a:gd name="T39" fmla="*/ 311 h 975"/>
                <a:gd name="T40" fmla="*/ 333 w 1289"/>
                <a:gd name="T41" fmla="*/ 311 h 975"/>
                <a:gd name="T42" fmla="*/ 333 w 1289"/>
                <a:gd name="T43" fmla="*/ 311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9" h="975">
                  <a:moveTo>
                    <a:pt x="333" y="311"/>
                  </a:moveTo>
                  <a:cubicBezTo>
                    <a:pt x="564" y="102"/>
                    <a:pt x="910" y="99"/>
                    <a:pt x="1145" y="290"/>
                  </a:cubicBezTo>
                  <a:cubicBezTo>
                    <a:pt x="959" y="297"/>
                    <a:pt x="959" y="297"/>
                    <a:pt x="959" y="297"/>
                  </a:cubicBezTo>
                  <a:cubicBezTo>
                    <a:pt x="935" y="298"/>
                    <a:pt x="916" y="318"/>
                    <a:pt x="917" y="342"/>
                  </a:cubicBezTo>
                  <a:cubicBezTo>
                    <a:pt x="918" y="365"/>
                    <a:pt x="938" y="383"/>
                    <a:pt x="961" y="383"/>
                  </a:cubicBezTo>
                  <a:cubicBezTo>
                    <a:pt x="962" y="383"/>
                    <a:pt x="962" y="383"/>
                    <a:pt x="962" y="383"/>
                  </a:cubicBezTo>
                  <a:cubicBezTo>
                    <a:pt x="1248" y="373"/>
                    <a:pt x="1248" y="373"/>
                    <a:pt x="1248" y="373"/>
                  </a:cubicBezTo>
                  <a:cubicBezTo>
                    <a:pt x="1271" y="372"/>
                    <a:pt x="1289" y="353"/>
                    <a:pt x="1289" y="330"/>
                  </a:cubicBezTo>
                  <a:cubicBezTo>
                    <a:pt x="1289" y="324"/>
                    <a:pt x="1289" y="324"/>
                    <a:pt x="1289" y="324"/>
                  </a:cubicBezTo>
                  <a:cubicBezTo>
                    <a:pt x="1279" y="42"/>
                    <a:pt x="1279" y="42"/>
                    <a:pt x="1279" y="42"/>
                  </a:cubicBezTo>
                  <a:cubicBezTo>
                    <a:pt x="1278" y="18"/>
                    <a:pt x="1258" y="0"/>
                    <a:pt x="1234" y="1"/>
                  </a:cubicBezTo>
                  <a:cubicBezTo>
                    <a:pt x="1210" y="2"/>
                    <a:pt x="1191" y="21"/>
                    <a:pt x="1192" y="45"/>
                  </a:cubicBezTo>
                  <a:cubicBezTo>
                    <a:pt x="1199" y="222"/>
                    <a:pt x="1199" y="222"/>
                    <a:pt x="1199" y="222"/>
                  </a:cubicBezTo>
                  <a:cubicBezTo>
                    <a:pt x="1083" y="127"/>
                    <a:pt x="940" y="72"/>
                    <a:pt x="787" y="65"/>
                  </a:cubicBezTo>
                  <a:cubicBezTo>
                    <a:pt x="597" y="55"/>
                    <a:pt x="415" y="120"/>
                    <a:pt x="275" y="247"/>
                  </a:cubicBezTo>
                  <a:cubicBezTo>
                    <a:pt x="82" y="422"/>
                    <a:pt x="0" y="689"/>
                    <a:pt x="61" y="942"/>
                  </a:cubicBezTo>
                  <a:cubicBezTo>
                    <a:pt x="66" y="962"/>
                    <a:pt x="83" y="975"/>
                    <a:pt x="103" y="975"/>
                  </a:cubicBezTo>
                  <a:cubicBezTo>
                    <a:pt x="107" y="975"/>
                    <a:pt x="110" y="975"/>
                    <a:pt x="113" y="974"/>
                  </a:cubicBezTo>
                  <a:cubicBezTo>
                    <a:pt x="136" y="968"/>
                    <a:pt x="151" y="945"/>
                    <a:pt x="145" y="922"/>
                  </a:cubicBezTo>
                  <a:cubicBezTo>
                    <a:pt x="91" y="699"/>
                    <a:pt x="163" y="465"/>
                    <a:pt x="333" y="311"/>
                  </a:cubicBezTo>
                  <a:close/>
                  <a:moveTo>
                    <a:pt x="333" y="311"/>
                  </a:moveTo>
                  <a:cubicBezTo>
                    <a:pt x="333" y="311"/>
                    <a:pt x="333" y="311"/>
                    <a:pt x="333" y="3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4">
              <a:extLst>
                <a:ext uri="{FF2B5EF4-FFF2-40B4-BE49-F238E27FC236}">
                  <a16:creationId xmlns:a16="http://schemas.microsoft.com/office/drawing/2014/main" xmlns="" id="{6FACE7FF-47AC-44FB-958A-52DC23E79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" y="3090"/>
              <a:ext cx="280" cy="211"/>
            </a:xfrm>
            <a:custGeom>
              <a:avLst/>
              <a:gdLst>
                <a:gd name="T0" fmla="*/ 1235 w 1296"/>
                <a:gd name="T1" fmla="*/ 37 h 979"/>
                <a:gd name="T2" fmla="*/ 1183 w 1296"/>
                <a:gd name="T3" fmla="*/ 6 h 979"/>
                <a:gd name="T4" fmla="*/ 1151 w 1296"/>
                <a:gd name="T5" fmla="*/ 58 h 979"/>
                <a:gd name="T6" fmla="*/ 963 w 1296"/>
                <a:gd name="T7" fmla="*/ 668 h 979"/>
                <a:gd name="T8" fmla="*/ 545 w 1296"/>
                <a:gd name="T9" fmla="*/ 829 h 979"/>
                <a:gd name="T10" fmla="*/ 146 w 1296"/>
                <a:gd name="T11" fmla="*/ 685 h 979"/>
                <a:gd name="T12" fmla="*/ 334 w 1296"/>
                <a:gd name="T13" fmla="*/ 668 h 979"/>
                <a:gd name="T14" fmla="*/ 373 w 1296"/>
                <a:gd name="T15" fmla="*/ 621 h 979"/>
                <a:gd name="T16" fmla="*/ 326 w 1296"/>
                <a:gd name="T17" fmla="*/ 582 h 979"/>
                <a:gd name="T18" fmla="*/ 41 w 1296"/>
                <a:gd name="T19" fmla="*/ 608 h 979"/>
                <a:gd name="T20" fmla="*/ 2 w 1296"/>
                <a:gd name="T21" fmla="*/ 655 h 979"/>
                <a:gd name="T22" fmla="*/ 28 w 1296"/>
                <a:gd name="T23" fmla="*/ 939 h 979"/>
                <a:gd name="T24" fmla="*/ 71 w 1296"/>
                <a:gd name="T25" fmla="*/ 979 h 979"/>
                <a:gd name="T26" fmla="*/ 75 w 1296"/>
                <a:gd name="T27" fmla="*/ 978 h 979"/>
                <a:gd name="T28" fmla="*/ 114 w 1296"/>
                <a:gd name="T29" fmla="*/ 931 h 979"/>
                <a:gd name="T30" fmla="*/ 98 w 1296"/>
                <a:gd name="T31" fmla="*/ 758 h 979"/>
                <a:gd name="T32" fmla="*/ 509 w 1296"/>
                <a:gd name="T33" fmla="*/ 915 h 979"/>
                <a:gd name="T34" fmla="*/ 545 w 1296"/>
                <a:gd name="T35" fmla="*/ 916 h 979"/>
                <a:gd name="T36" fmla="*/ 1021 w 1296"/>
                <a:gd name="T37" fmla="*/ 732 h 979"/>
                <a:gd name="T38" fmla="*/ 1235 w 1296"/>
                <a:gd name="T39" fmla="*/ 37 h 979"/>
                <a:gd name="T40" fmla="*/ 1235 w 1296"/>
                <a:gd name="T41" fmla="*/ 37 h 979"/>
                <a:gd name="T42" fmla="*/ 1235 w 1296"/>
                <a:gd name="T43" fmla="*/ 37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96" h="979">
                  <a:moveTo>
                    <a:pt x="1235" y="37"/>
                  </a:moveTo>
                  <a:cubicBezTo>
                    <a:pt x="1229" y="14"/>
                    <a:pt x="1206" y="0"/>
                    <a:pt x="1183" y="6"/>
                  </a:cubicBezTo>
                  <a:cubicBezTo>
                    <a:pt x="1160" y="11"/>
                    <a:pt x="1145" y="35"/>
                    <a:pt x="1151" y="58"/>
                  </a:cubicBezTo>
                  <a:cubicBezTo>
                    <a:pt x="1205" y="280"/>
                    <a:pt x="1133" y="514"/>
                    <a:pt x="963" y="668"/>
                  </a:cubicBezTo>
                  <a:cubicBezTo>
                    <a:pt x="844" y="776"/>
                    <a:pt x="694" y="829"/>
                    <a:pt x="545" y="829"/>
                  </a:cubicBezTo>
                  <a:cubicBezTo>
                    <a:pt x="402" y="829"/>
                    <a:pt x="260" y="781"/>
                    <a:pt x="146" y="685"/>
                  </a:cubicBezTo>
                  <a:cubicBezTo>
                    <a:pt x="334" y="668"/>
                    <a:pt x="334" y="668"/>
                    <a:pt x="334" y="668"/>
                  </a:cubicBezTo>
                  <a:cubicBezTo>
                    <a:pt x="358" y="666"/>
                    <a:pt x="375" y="645"/>
                    <a:pt x="373" y="621"/>
                  </a:cubicBezTo>
                  <a:cubicBezTo>
                    <a:pt x="371" y="597"/>
                    <a:pt x="350" y="580"/>
                    <a:pt x="326" y="582"/>
                  </a:cubicBezTo>
                  <a:cubicBezTo>
                    <a:pt x="41" y="608"/>
                    <a:pt x="41" y="608"/>
                    <a:pt x="41" y="608"/>
                  </a:cubicBezTo>
                  <a:cubicBezTo>
                    <a:pt x="18" y="610"/>
                    <a:pt x="0" y="631"/>
                    <a:pt x="2" y="655"/>
                  </a:cubicBezTo>
                  <a:cubicBezTo>
                    <a:pt x="28" y="939"/>
                    <a:pt x="28" y="939"/>
                    <a:pt x="28" y="939"/>
                  </a:cubicBezTo>
                  <a:cubicBezTo>
                    <a:pt x="30" y="962"/>
                    <a:pt x="49" y="979"/>
                    <a:pt x="71" y="979"/>
                  </a:cubicBezTo>
                  <a:cubicBezTo>
                    <a:pt x="72" y="979"/>
                    <a:pt x="73" y="979"/>
                    <a:pt x="75" y="978"/>
                  </a:cubicBezTo>
                  <a:cubicBezTo>
                    <a:pt x="98" y="976"/>
                    <a:pt x="116" y="955"/>
                    <a:pt x="114" y="931"/>
                  </a:cubicBezTo>
                  <a:cubicBezTo>
                    <a:pt x="98" y="758"/>
                    <a:pt x="98" y="758"/>
                    <a:pt x="98" y="758"/>
                  </a:cubicBezTo>
                  <a:cubicBezTo>
                    <a:pt x="215" y="852"/>
                    <a:pt x="357" y="907"/>
                    <a:pt x="509" y="915"/>
                  </a:cubicBezTo>
                  <a:cubicBezTo>
                    <a:pt x="521" y="915"/>
                    <a:pt x="533" y="916"/>
                    <a:pt x="545" y="916"/>
                  </a:cubicBezTo>
                  <a:cubicBezTo>
                    <a:pt x="721" y="916"/>
                    <a:pt x="889" y="851"/>
                    <a:pt x="1021" y="732"/>
                  </a:cubicBezTo>
                  <a:cubicBezTo>
                    <a:pt x="1214" y="557"/>
                    <a:pt x="1296" y="291"/>
                    <a:pt x="1235" y="37"/>
                  </a:cubicBezTo>
                  <a:close/>
                  <a:moveTo>
                    <a:pt x="1235" y="37"/>
                  </a:moveTo>
                  <a:cubicBezTo>
                    <a:pt x="1235" y="37"/>
                    <a:pt x="1235" y="37"/>
                    <a:pt x="1235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Group 210">
            <a:extLst>
              <a:ext uri="{FF2B5EF4-FFF2-40B4-BE49-F238E27FC236}">
                <a16:creationId xmlns:a16="http://schemas.microsoft.com/office/drawing/2014/main" xmlns="" id="{26AE5168-74A5-4B01-AB95-5BB66519E9A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19502" y="2686731"/>
            <a:ext cx="482600" cy="519113"/>
            <a:chOff x="3662" y="2962"/>
            <a:chExt cx="304" cy="327"/>
          </a:xfrm>
          <a:solidFill>
            <a:schemeClr val="bg1"/>
          </a:solidFill>
          <a:effectLst>
            <a:outerShdw blurRad="127000" sx="101000" sy="101000" algn="ctr" rotWithShape="0">
              <a:schemeClr val="bg1">
                <a:alpha val="40000"/>
              </a:schemeClr>
            </a:outerShdw>
          </a:effectLst>
        </p:grpSpPr>
        <p:sp>
          <p:nvSpPr>
            <p:cNvPr id="29" name="Freeform 211">
              <a:extLst>
                <a:ext uri="{FF2B5EF4-FFF2-40B4-BE49-F238E27FC236}">
                  <a16:creationId xmlns:a16="http://schemas.microsoft.com/office/drawing/2014/main" xmlns="" id="{35628345-A3C2-4200-AE40-0EE5A3841B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2" y="3188"/>
              <a:ext cx="118" cy="56"/>
            </a:xfrm>
            <a:custGeom>
              <a:avLst/>
              <a:gdLst>
                <a:gd name="T0" fmla="*/ 524 w 547"/>
                <a:gd name="T1" fmla="*/ 15 h 260"/>
                <a:gd name="T2" fmla="*/ 463 w 547"/>
                <a:gd name="T3" fmla="*/ 24 h 260"/>
                <a:gd name="T4" fmla="*/ 162 w 547"/>
                <a:gd name="T5" fmla="*/ 174 h 260"/>
                <a:gd name="T6" fmla="*/ 43 w 547"/>
                <a:gd name="T7" fmla="*/ 174 h 260"/>
                <a:gd name="T8" fmla="*/ 0 w 547"/>
                <a:gd name="T9" fmla="*/ 217 h 260"/>
                <a:gd name="T10" fmla="*/ 43 w 547"/>
                <a:gd name="T11" fmla="*/ 260 h 260"/>
                <a:gd name="T12" fmla="*/ 163 w 547"/>
                <a:gd name="T13" fmla="*/ 260 h 260"/>
                <a:gd name="T14" fmla="*/ 372 w 547"/>
                <a:gd name="T15" fmla="*/ 210 h 260"/>
                <a:gd name="T16" fmla="*/ 532 w 547"/>
                <a:gd name="T17" fmla="*/ 75 h 260"/>
                <a:gd name="T18" fmla="*/ 524 w 547"/>
                <a:gd name="T19" fmla="*/ 15 h 260"/>
                <a:gd name="T20" fmla="*/ 524 w 547"/>
                <a:gd name="T21" fmla="*/ 15 h 260"/>
                <a:gd name="T22" fmla="*/ 524 w 547"/>
                <a:gd name="T23" fmla="*/ 1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7" h="260">
                  <a:moveTo>
                    <a:pt x="524" y="15"/>
                  </a:moveTo>
                  <a:cubicBezTo>
                    <a:pt x="505" y="0"/>
                    <a:pt x="478" y="4"/>
                    <a:pt x="463" y="24"/>
                  </a:cubicBezTo>
                  <a:cubicBezTo>
                    <a:pt x="391" y="119"/>
                    <a:pt x="282" y="174"/>
                    <a:pt x="162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19" y="174"/>
                    <a:pt x="0" y="193"/>
                    <a:pt x="0" y="217"/>
                  </a:cubicBezTo>
                  <a:cubicBezTo>
                    <a:pt x="0" y="241"/>
                    <a:pt x="19" y="260"/>
                    <a:pt x="4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236" y="260"/>
                    <a:pt x="307" y="243"/>
                    <a:pt x="372" y="210"/>
                  </a:cubicBezTo>
                  <a:cubicBezTo>
                    <a:pt x="435" y="178"/>
                    <a:pt x="490" y="132"/>
                    <a:pt x="532" y="75"/>
                  </a:cubicBezTo>
                  <a:cubicBezTo>
                    <a:pt x="547" y="56"/>
                    <a:pt x="543" y="29"/>
                    <a:pt x="524" y="15"/>
                  </a:cubicBezTo>
                  <a:close/>
                  <a:moveTo>
                    <a:pt x="524" y="15"/>
                  </a:moveTo>
                  <a:cubicBezTo>
                    <a:pt x="524" y="15"/>
                    <a:pt x="524" y="15"/>
                    <a:pt x="524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2">
              <a:extLst>
                <a:ext uri="{FF2B5EF4-FFF2-40B4-BE49-F238E27FC236}">
                  <a16:creationId xmlns:a16="http://schemas.microsoft.com/office/drawing/2014/main" xmlns="" id="{156F912E-3548-40DD-9D72-A06E1812A1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7" y="2962"/>
              <a:ext cx="169" cy="109"/>
            </a:xfrm>
            <a:custGeom>
              <a:avLst/>
              <a:gdLst>
                <a:gd name="T0" fmla="*/ 22 w 783"/>
                <a:gd name="T1" fmla="*/ 453 h 507"/>
                <a:gd name="T2" fmla="*/ 48 w 783"/>
                <a:gd name="T3" fmla="*/ 461 h 507"/>
                <a:gd name="T4" fmla="*/ 83 w 783"/>
                <a:gd name="T5" fmla="*/ 445 h 507"/>
                <a:gd name="T6" fmla="*/ 380 w 783"/>
                <a:gd name="T7" fmla="*/ 299 h 507"/>
                <a:gd name="T8" fmla="*/ 631 w 783"/>
                <a:gd name="T9" fmla="*/ 299 h 507"/>
                <a:gd name="T10" fmla="*/ 497 w 783"/>
                <a:gd name="T11" fmla="*/ 433 h 507"/>
                <a:gd name="T12" fmla="*/ 497 w 783"/>
                <a:gd name="T13" fmla="*/ 494 h 507"/>
                <a:gd name="T14" fmla="*/ 528 w 783"/>
                <a:gd name="T15" fmla="*/ 507 h 507"/>
                <a:gd name="T16" fmla="*/ 558 w 783"/>
                <a:gd name="T17" fmla="*/ 494 h 507"/>
                <a:gd name="T18" fmla="*/ 766 w 783"/>
                <a:gd name="T19" fmla="*/ 286 h 507"/>
                <a:gd name="T20" fmla="*/ 766 w 783"/>
                <a:gd name="T21" fmla="*/ 225 h 507"/>
                <a:gd name="T22" fmla="*/ 558 w 783"/>
                <a:gd name="T23" fmla="*/ 17 h 507"/>
                <a:gd name="T24" fmla="*/ 497 w 783"/>
                <a:gd name="T25" fmla="*/ 17 h 507"/>
                <a:gd name="T26" fmla="*/ 497 w 783"/>
                <a:gd name="T27" fmla="*/ 78 h 507"/>
                <a:gd name="T28" fmla="*/ 631 w 783"/>
                <a:gd name="T29" fmla="*/ 212 h 507"/>
                <a:gd name="T30" fmla="*/ 380 w 783"/>
                <a:gd name="T31" fmla="*/ 212 h 507"/>
                <a:gd name="T32" fmla="*/ 14 w 783"/>
                <a:gd name="T33" fmla="*/ 392 h 507"/>
                <a:gd name="T34" fmla="*/ 22 w 783"/>
                <a:gd name="T35" fmla="*/ 453 h 507"/>
                <a:gd name="T36" fmla="*/ 22 w 783"/>
                <a:gd name="T37" fmla="*/ 453 h 507"/>
                <a:gd name="T38" fmla="*/ 22 w 783"/>
                <a:gd name="T39" fmla="*/ 453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3" h="507">
                  <a:moveTo>
                    <a:pt x="22" y="453"/>
                  </a:moveTo>
                  <a:cubicBezTo>
                    <a:pt x="30" y="459"/>
                    <a:pt x="39" y="461"/>
                    <a:pt x="48" y="461"/>
                  </a:cubicBezTo>
                  <a:cubicBezTo>
                    <a:pt x="61" y="461"/>
                    <a:pt x="74" y="456"/>
                    <a:pt x="83" y="445"/>
                  </a:cubicBezTo>
                  <a:cubicBezTo>
                    <a:pt x="155" y="352"/>
                    <a:pt x="263" y="299"/>
                    <a:pt x="380" y="299"/>
                  </a:cubicBezTo>
                  <a:cubicBezTo>
                    <a:pt x="631" y="299"/>
                    <a:pt x="631" y="299"/>
                    <a:pt x="631" y="299"/>
                  </a:cubicBezTo>
                  <a:cubicBezTo>
                    <a:pt x="497" y="433"/>
                    <a:pt x="497" y="433"/>
                    <a:pt x="497" y="433"/>
                  </a:cubicBezTo>
                  <a:cubicBezTo>
                    <a:pt x="480" y="450"/>
                    <a:pt x="480" y="477"/>
                    <a:pt x="497" y="494"/>
                  </a:cubicBezTo>
                  <a:cubicBezTo>
                    <a:pt x="506" y="502"/>
                    <a:pt x="517" y="507"/>
                    <a:pt x="528" y="507"/>
                  </a:cubicBezTo>
                  <a:cubicBezTo>
                    <a:pt x="539" y="507"/>
                    <a:pt x="550" y="503"/>
                    <a:pt x="558" y="494"/>
                  </a:cubicBezTo>
                  <a:cubicBezTo>
                    <a:pt x="766" y="286"/>
                    <a:pt x="766" y="286"/>
                    <a:pt x="766" y="286"/>
                  </a:cubicBezTo>
                  <a:cubicBezTo>
                    <a:pt x="783" y="269"/>
                    <a:pt x="783" y="242"/>
                    <a:pt x="766" y="225"/>
                  </a:cubicBezTo>
                  <a:cubicBezTo>
                    <a:pt x="558" y="17"/>
                    <a:pt x="558" y="17"/>
                    <a:pt x="558" y="17"/>
                  </a:cubicBezTo>
                  <a:cubicBezTo>
                    <a:pt x="541" y="0"/>
                    <a:pt x="514" y="0"/>
                    <a:pt x="497" y="17"/>
                  </a:cubicBezTo>
                  <a:cubicBezTo>
                    <a:pt x="480" y="34"/>
                    <a:pt x="480" y="61"/>
                    <a:pt x="497" y="78"/>
                  </a:cubicBezTo>
                  <a:cubicBezTo>
                    <a:pt x="631" y="212"/>
                    <a:pt x="631" y="212"/>
                    <a:pt x="631" y="212"/>
                  </a:cubicBezTo>
                  <a:cubicBezTo>
                    <a:pt x="380" y="212"/>
                    <a:pt x="380" y="212"/>
                    <a:pt x="380" y="212"/>
                  </a:cubicBezTo>
                  <a:cubicBezTo>
                    <a:pt x="236" y="212"/>
                    <a:pt x="102" y="277"/>
                    <a:pt x="14" y="392"/>
                  </a:cubicBezTo>
                  <a:cubicBezTo>
                    <a:pt x="0" y="411"/>
                    <a:pt x="3" y="438"/>
                    <a:pt x="22" y="453"/>
                  </a:cubicBezTo>
                  <a:close/>
                  <a:moveTo>
                    <a:pt x="22" y="453"/>
                  </a:moveTo>
                  <a:cubicBezTo>
                    <a:pt x="22" y="453"/>
                    <a:pt x="22" y="453"/>
                    <a:pt x="22" y="45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3">
              <a:extLst>
                <a:ext uri="{FF2B5EF4-FFF2-40B4-BE49-F238E27FC236}">
                  <a16:creationId xmlns:a16="http://schemas.microsoft.com/office/drawing/2014/main" xmlns="" id="{FC9DDDB9-EDCB-449F-9692-1E67C4153F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2" y="3008"/>
              <a:ext cx="304" cy="281"/>
            </a:xfrm>
            <a:custGeom>
              <a:avLst/>
              <a:gdLst>
                <a:gd name="T0" fmla="*/ 1180 w 1405"/>
                <a:gd name="T1" fmla="*/ 810 h 1300"/>
                <a:gd name="T2" fmla="*/ 1119 w 1405"/>
                <a:gd name="T3" fmla="*/ 810 h 1300"/>
                <a:gd name="T4" fmla="*/ 1119 w 1405"/>
                <a:gd name="T5" fmla="*/ 872 h 1300"/>
                <a:gd name="T6" fmla="*/ 1253 w 1405"/>
                <a:gd name="T7" fmla="*/ 1006 h 1300"/>
                <a:gd name="T8" fmla="*/ 1002 w 1405"/>
                <a:gd name="T9" fmla="*/ 1006 h 1300"/>
                <a:gd name="T10" fmla="*/ 626 w 1405"/>
                <a:gd name="T11" fmla="*/ 629 h 1300"/>
                <a:gd name="T12" fmla="*/ 626 w 1405"/>
                <a:gd name="T13" fmla="*/ 463 h 1300"/>
                <a:gd name="T14" fmla="*/ 162 w 1405"/>
                <a:gd name="T15" fmla="*/ 0 h 1300"/>
                <a:gd name="T16" fmla="*/ 43 w 1405"/>
                <a:gd name="T17" fmla="*/ 0 h 1300"/>
                <a:gd name="T18" fmla="*/ 0 w 1405"/>
                <a:gd name="T19" fmla="*/ 43 h 1300"/>
                <a:gd name="T20" fmla="*/ 43 w 1405"/>
                <a:gd name="T21" fmla="*/ 86 h 1300"/>
                <a:gd name="T22" fmla="*/ 162 w 1405"/>
                <a:gd name="T23" fmla="*/ 86 h 1300"/>
                <a:gd name="T24" fmla="*/ 539 w 1405"/>
                <a:gd name="T25" fmla="*/ 463 h 1300"/>
                <a:gd name="T26" fmla="*/ 539 w 1405"/>
                <a:gd name="T27" fmla="*/ 629 h 1300"/>
                <a:gd name="T28" fmla="*/ 1002 w 1405"/>
                <a:gd name="T29" fmla="*/ 1092 h 1300"/>
                <a:gd name="T30" fmla="*/ 1253 w 1405"/>
                <a:gd name="T31" fmla="*/ 1092 h 1300"/>
                <a:gd name="T32" fmla="*/ 1119 w 1405"/>
                <a:gd name="T33" fmla="*/ 1226 h 1300"/>
                <a:gd name="T34" fmla="*/ 1119 w 1405"/>
                <a:gd name="T35" fmla="*/ 1287 h 1300"/>
                <a:gd name="T36" fmla="*/ 1150 w 1405"/>
                <a:gd name="T37" fmla="*/ 1300 h 1300"/>
                <a:gd name="T38" fmla="*/ 1180 w 1405"/>
                <a:gd name="T39" fmla="*/ 1287 h 1300"/>
                <a:gd name="T40" fmla="*/ 1388 w 1405"/>
                <a:gd name="T41" fmla="*/ 1079 h 1300"/>
                <a:gd name="T42" fmla="*/ 1388 w 1405"/>
                <a:gd name="T43" fmla="*/ 1018 h 1300"/>
                <a:gd name="T44" fmla="*/ 1180 w 1405"/>
                <a:gd name="T45" fmla="*/ 810 h 1300"/>
                <a:gd name="T46" fmla="*/ 1180 w 1405"/>
                <a:gd name="T47" fmla="*/ 810 h 1300"/>
                <a:gd name="T48" fmla="*/ 1180 w 1405"/>
                <a:gd name="T49" fmla="*/ 810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05" h="1300">
                  <a:moveTo>
                    <a:pt x="1180" y="810"/>
                  </a:moveTo>
                  <a:cubicBezTo>
                    <a:pt x="1163" y="793"/>
                    <a:pt x="1136" y="793"/>
                    <a:pt x="1119" y="810"/>
                  </a:cubicBezTo>
                  <a:cubicBezTo>
                    <a:pt x="1102" y="827"/>
                    <a:pt x="1102" y="855"/>
                    <a:pt x="1119" y="872"/>
                  </a:cubicBezTo>
                  <a:cubicBezTo>
                    <a:pt x="1253" y="1006"/>
                    <a:pt x="1253" y="1006"/>
                    <a:pt x="1253" y="1006"/>
                  </a:cubicBezTo>
                  <a:cubicBezTo>
                    <a:pt x="1002" y="1006"/>
                    <a:pt x="1002" y="1006"/>
                    <a:pt x="1002" y="1006"/>
                  </a:cubicBezTo>
                  <a:cubicBezTo>
                    <a:pt x="794" y="1006"/>
                    <a:pt x="626" y="837"/>
                    <a:pt x="626" y="629"/>
                  </a:cubicBezTo>
                  <a:cubicBezTo>
                    <a:pt x="626" y="463"/>
                    <a:pt x="626" y="463"/>
                    <a:pt x="626" y="463"/>
                  </a:cubicBezTo>
                  <a:cubicBezTo>
                    <a:pt x="626" y="207"/>
                    <a:pt x="418" y="0"/>
                    <a:pt x="1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7"/>
                    <a:pt x="19" y="86"/>
                    <a:pt x="43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370" y="86"/>
                    <a:pt x="539" y="255"/>
                    <a:pt x="539" y="463"/>
                  </a:cubicBezTo>
                  <a:cubicBezTo>
                    <a:pt x="539" y="629"/>
                    <a:pt x="539" y="629"/>
                    <a:pt x="539" y="629"/>
                  </a:cubicBezTo>
                  <a:cubicBezTo>
                    <a:pt x="539" y="884"/>
                    <a:pt x="747" y="1092"/>
                    <a:pt x="1002" y="1092"/>
                  </a:cubicBezTo>
                  <a:cubicBezTo>
                    <a:pt x="1253" y="1092"/>
                    <a:pt x="1253" y="1092"/>
                    <a:pt x="1253" y="1092"/>
                  </a:cubicBezTo>
                  <a:cubicBezTo>
                    <a:pt x="1119" y="1226"/>
                    <a:pt x="1119" y="1226"/>
                    <a:pt x="1119" y="1226"/>
                  </a:cubicBezTo>
                  <a:cubicBezTo>
                    <a:pt x="1102" y="1243"/>
                    <a:pt x="1102" y="1270"/>
                    <a:pt x="1119" y="1287"/>
                  </a:cubicBezTo>
                  <a:cubicBezTo>
                    <a:pt x="1128" y="1296"/>
                    <a:pt x="1139" y="1300"/>
                    <a:pt x="1150" y="1300"/>
                  </a:cubicBezTo>
                  <a:cubicBezTo>
                    <a:pt x="1161" y="1300"/>
                    <a:pt x="1172" y="1296"/>
                    <a:pt x="1180" y="1287"/>
                  </a:cubicBezTo>
                  <a:cubicBezTo>
                    <a:pt x="1388" y="1079"/>
                    <a:pt x="1388" y="1079"/>
                    <a:pt x="1388" y="1079"/>
                  </a:cubicBezTo>
                  <a:cubicBezTo>
                    <a:pt x="1405" y="1062"/>
                    <a:pt x="1405" y="1035"/>
                    <a:pt x="1388" y="1018"/>
                  </a:cubicBezTo>
                  <a:lnTo>
                    <a:pt x="1180" y="810"/>
                  </a:lnTo>
                  <a:close/>
                  <a:moveTo>
                    <a:pt x="1180" y="810"/>
                  </a:moveTo>
                  <a:cubicBezTo>
                    <a:pt x="1180" y="810"/>
                    <a:pt x="1180" y="810"/>
                    <a:pt x="1180" y="8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BF592D23-D690-4140-BDF2-174EAA0D12F3}"/>
              </a:ext>
            </a:extLst>
          </p:cNvPr>
          <p:cNvSpPr txBox="1"/>
          <p:nvPr/>
        </p:nvSpPr>
        <p:spPr>
          <a:xfrm>
            <a:off x="688801" y="5892575"/>
            <a:ext cx="4543616" cy="584775"/>
          </a:xfrm>
          <a:prstGeom prst="rect">
            <a:avLst/>
          </a:prstGeom>
          <a:noFill/>
          <a:effectLst>
            <a:outerShdw blurRad="127000" sx="102000" sy="102000" algn="ctr" rotWithShape="0">
              <a:schemeClr val="bg1">
                <a:alpha val="40000"/>
              </a:schemeClr>
            </a:outerShdw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POWER YOUR POINT</a:t>
            </a:r>
            <a:endParaRPr lang="zh-CN" altLang="en-US" sz="3200" b="1" dirty="0">
              <a:solidFill>
                <a:schemeClr val="bg1"/>
              </a:solidFill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40685631-C1C6-42AA-99F6-E10E8AECC4C4}"/>
              </a:ext>
            </a:extLst>
          </p:cNvPr>
          <p:cNvSpPr txBox="1"/>
          <p:nvPr/>
        </p:nvSpPr>
        <p:spPr>
          <a:xfrm>
            <a:off x="6096000" y="758004"/>
            <a:ext cx="5354638" cy="7571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01857280-B76A-49A8-9ABA-2247E9364E8C}"/>
              </a:ext>
            </a:extLst>
          </p:cNvPr>
          <p:cNvSpPr txBox="1"/>
          <p:nvPr/>
        </p:nvSpPr>
        <p:spPr>
          <a:xfrm>
            <a:off x="6096000" y="357894"/>
            <a:ext cx="1599027" cy="40011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2000" b="1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TEXT HERE</a:t>
            </a:r>
            <a:endParaRPr lang="zh-CN" altLang="en-US" sz="2000" b="1" dirty="0">
              <a:solidFill>
                <a:srgbClr val="008AE2"/>
              </a:solidFill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614B5806-9739-49B1-9B00-F19DD0BB3E87}"/>
              </a:ext>
            </a:extLst>
          </p:cNvPr>
          <p:cNvSpPr txBox="1"/>
          <p:nvPr/>
        </p:nvSpPr>
        <p:spPr>
          <a:xfrm>
            <a:off x="6096000" y="2402545"/>
            <a:ext cx="5354638" cy="7571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62A2F635-8560-42D8-8445-42E840B1851E}"/>
              </a:ext>
            </a:extLst>
          </p:cNvPr>
          <p:cNvSpPr txBox="1"/>
          <p:nvPr/>
        </p:nvSpPr>
        <p:spPr>
          <a:xfrm>
            <a:off x="6096000" y="2002435"/>
            <a:ext cx="1599027" cy="40011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2000" b="1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TEXT HERE</a:t>
            </a:r>
            <a:endParaRPr lang="zh-CN" altLang="en-US" sz="2000" b="1" dirty="0">
              <a:solidFill>
                <a:srgbClr val="008AE2"/>
              </a:solidFill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41C05DE6-5A4B-4C2C-83CB-B3E25C5E6ABB}"/>
              </a:ext>
            </a:extLst>
          </p:cNvPr>
          <p:cNvSpPr txBox="1"/>
          <p:nvPr/>
        </p:nvSpPr>
        <p:spPr>
          <a:xfrm>
            <a:off x="6096000" y="4047086"/>
            <a:ext cx="5354638" cy="7571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106E7DA1-48C1-473B-85B9-8644B3113786}"/>
              </a:ext>
            </a:extLst>
          </p:cNvPr>
          <p:cNvSpPr txBox="1"/>
          <p:nvPr/>
        </p:nvSpPr>
        <p:spPr>
          <a:xfrm>
            <a:off x="6096000" y="3646976"/>
            <a:ext cx="1599027" cy="40011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2000" b="1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TEXT HERE</a:t>
            </a:r>
            <a:endParaRPr lang="zh-CN" altLang="en-US" sz="2000" b="1" dirty="0">
              <a:solidFill>
                <a:srgbClr val="008AE2"/>
              </a:solidFill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0E5DC1E2-7EC5-4EB8-B52B-C9D9D4BEF48C}"/>
              </a:ext>
            </a:extLst>
          </p:cNvPr>
          <p:cNvSpPr txBox="1"/>
          <p:nvPr/>
        </p:nvSpPr>
        <p:spPr>
          <a:xfrm>
            <a:off x="6096000" y="5691626"/>
            <a:ext cx="5354638" cy="7571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B4F124CA-2129-420B-B007-74DE40BB3725}"/>
              </a:ext>
            </a:extLst>
          </p:cNvPr>
          <p:cNvSpPr txBox="1"/>
          <p:nvPr/>
        </p:nvSpPr>
        <p:spPr>
          <a:xfrm>
            <a:off x="6096000" y="5291516"/>
            <a:ext cx="1599027" cy="40011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2000" b="1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TEXT HERE</a:t>
            </a:r>
            <a:endParaRPr lang="zh-CN" altLang="en-US" sz="2000" b="1" dirty="0">
              <a:solidFill>
                <a:srgbClr val="008AE2"/>
              </a:solidFill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0562075"/>
      </p:ext>
    </p:extLst>
  </p:cSld>
  <p:clrMapOvr>
    <a:masterClrMapping/>
  </p:clrMapOvr>
  <p:transition spd="slow" advTm="75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1" grpId="0" animBg="1"/>
      <p:bldP spid="24" grpId="0" animBg="1"/>
      <p:bldP spid="33" grpId="0"/>
      <p:bldP spid="32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背景">
            <a:extLst>
              <a:ext uri="{FF2B5EF4-FFF2-40B4-BE49-F238E27FC236}">
                <a16:creationId xmlns:a16="http://schemas.microsoft.com/office/drawing/2014/main" xmlns="" id="{A280C928-237E-44FD-ADB5-7BA98F5B9B9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A411A4B9-4BAD-4D6C-9C66-899A308E8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491A35A7-43FF-44F2-B33B-DA93A0715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0" name="梯形 39">
            <a:extLst>
              <a:ext uri="{FF2B5EF4-FFF2-40B4-BE49-F238E27FC236}">
                <a16:creationId xmlns:a16="http://schemas.microsoft.com/office/drawing/2014/main" xmlns="" id="{832A4C79-EEAA-4FD1-B991-FFA1BFB1B93E}"/>
              </a:ext>
            </a:extLst>
          </p:cNvPr>
          <p:cNvSpPr/>
          <p:nvPr/>
        </p:nvSpPr>
        <p:spPr>
          <a:xfrm rot="10800000">
            <a:off x="5491614" y="-4585337"/>
            <a:ext cx="6696074" cy="15287074"/>
          </a:xfrm>
          <a:prstGeom prst="trapezoid">
            <a:avLst>
              <a:gd name="adj" fmla="val 32853"/>
            </a:avLst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78000">
                <a:srgbClr val="048FEB">
                  <a:lumMod val="100000"/>
                  <a:alpha val="20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梯形 40">
            <a:extLst>
              <a:ext uri="{FF2B5EF4-FFF2-40B4-BE49-F238E27FC236}">
                <a16:creationId xmlns:a16="http://schemas.microsoft.com/office/drawing/2014/main" xmlns="" id="{1C9748B6-FABE-48B2-8E38-60697D9DF393}"/>
              </a:ext>
            </a:extLst>
          </p:cNvPr>
          <p:cNvSpPr/>
          <p:nvPr/>
        </p:nvSpPr>
        <p:spPr>
          <a:xfrm rot="10800000">
            <a:off x="21320" y="-4585337"/>
            <a:ext cx="6696074" cy="15287074"/>
          </a:xfrm>
          <a:prstGeom prst="trapezoid">
            <a:avLst>
              <a:gd name="adj" fmla="val 32853"/>
            </a:avLst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78000">
                <a:srgbClr val="048FEB">
                  <a:lumMod val="100000"/>
                  <a:alpha val="20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9ED91C00-3B11-4004-9839-67EFA566BA42}"/>
              </a:ext>
            </a:extLst>
          </p:cNvPr>
          <p:cNvSpPr/>
          <p:nvPr/>
        </p:nvSpPr>
        <p:spPr>
          <a:xfrm>
            <a:off x="3324225" y="-127000"/>
            <a:ext cx="5543550" cy="7112000"/>
          </a:xfrm>
          <a:prstGeom prst="rect">
            <a:avLst/>
          </a:prstGeom>
          <a:noFill/>
          <a:ln w="63500">
            <a:solidFill>
              <a:srgbClr val="048FEB"/>
            </a:solidFill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5" name="矩形: 圆角 4">
            <a:extLst>
              <a:ext uri="{FF2B5EF4-FFF2-40B4-BE49-F238E27FC236}">
                <a16:creationId xmlns:a16="http://schemas.microsoft.com/office/drawing/2014/main" xmlns="" id="{D3D7390E-7C6E-4DC9-BF91-7D297717E9EC}"/>
              </a:ext>
            </a:extLst>
          </p:cNvPr>
          <p:cNvSpPr/>
          <p:nvPr/>
        </p:nvSpPr>
        <p:spPr>
          <a:xfrm>
            <a:off x="928914" y="847050"/>
            <a:ext cx="4790622" cy="2211150"/>
          </a:xfrm>
          <a:prstGeom prst="roundRect">
            <a:avLst>
              <a:gd name="adj" fmla="val 3388"/>
            </a:avLst>
          </a:prstGeom>
          <a:ln w="63500">
            <a:solidFill>
              <a:srgbClr val="048FEB"/>
            </a:solidFill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0" name="矩形: 圆角 9">
            <a:extLst>
              <a:ext uri="{FF2B5EF4-FFF2-40B4-BE49-F238E27FC236}">
                <a16:creationId xmlns:a16="http://schemas.microsoft.com/office/drawing/2014/main" xmlns="" id="{F11B05C0-6F6D-4F83-880A-51C7F4F16732}"/>
              </a:ext>
            </a:extLst>
          </p:cNvPr>
          <p:cNvSpPr/>
          <p:nvPr/>
        </p:nvSpPr>
        <p:spPr>
          <a:xfrm>
            <a:off x="6472464" y="847050"/>
            <a:ext cx="4790622" cy="2211150"/>
          </a:xfrm>
          <a:prstGeom prst="roundRect">
            <a:avLst>
              <a:gd name="adj" fmla="val 3388"/>
            </a:avLst>
          </a:prstGeom>
          <a:ln w="63500">
            <a:solidFill>
              <a:srgbClr val="048FEB"/>
            </a:solidFill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29" name="矩形: 圆角 28">
            <a:extLst>
              <a:ext uri="{FF2B5EF4-FFF2-40B4-BE49-F238E27FC236}">
                <a16:creationId xmlns:a16="http://schemas.microsoft.com/office/drawing/2014/main" xmlns="" id="{AFF3D1CD-EBC2-4C8F-86E8-D21A56CBD283}"/>
              </a:ext>
            </a:extLst>
          </p:cNvPr>
          <p:cNvSpPr/>
          <p:nvPr/>
        </p:nvSpPr>
        <p:spPr>
          <a:xfrm>
            <a:off x="928914" y="3799800"/>
            <a:ext cx="4790622" cy="2211150"/>
          </a:xfrm>
          <a:prstGeom prst="roundRect">
            <a:avLst>
              <a:gd name="adj" fmla="val 3388"/>
            </a:avLst>
          </a:prstGeom>
          <a:ln w="63500">
            <a:solidFill>
              <a:srgbClr val="048FEB"/>
            </a:solidFill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30" name="矩形: 圆角 29">
            <a:extLst>
              <a:ext uri="{FF2B5EF4-FFF2-40B4-BE49-F238E27FC236}">
                <a16:creationId xmlns:a16="http://schemas.microsoft.com/office/drawing/2014/main" xmlns="" id="{47E7B5D3-0A32-4921-A282-E5555DBEBE06}"/>
              </a:ext>
            </a:extLst>
          </p:cNvPr>
          <p:cNvSpPr/>
          <p:nvPr/>
        </p:nvSpPr>
        <p:spPr>
          <a:xfrm>
            <a:off x="6472464" y="3799800"/>
            <a:ext cx="4790622" cy="2211150"/>
          </a:xfrm>
          <a:prstGeom prst="roundRect">
            <a:avLst>
              <a:gd name="adj" fmla="val 3388"/>
            </a:avLst>
          </a:prstGeom>
          <a:ln w="63500">
            <a:solidFill>
              <a:srgbClr val="048FEB"/>
            </a:solidFill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xmlns="" id="{8570DB50-4292-455A-9EDB-AA3591C606D6}"/>
              </a:ext>
            </a:extLst>
          </p:cNvPr>
          <p:cNvCxnSpPr>
            <a:cxnSpLocks/>
          </p:cNvCxnSpPr>
          <p:nvPr/>
        </p:nvCxnSpPr>
        <p:spPr>
          <a:xfrm flipH="1">
            <a:off x="1947862" y="1598172"/>
            <a:ext cx="2752726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3175" cap="rnd">
            <a:solidFill>
              <a:srgbClr val="008AE2"/>
            </a:solidFill>
            <a:headEnd type="diamond"/>
            <a:tailEnd type="diamond"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D2D8D001-D4F6-4F97-9967-C7A87514FA50}"/>
              </a:ext>
            </a:extLst>
          </p:cNvPr>
          <p:cNvCxnSpPr>
            <a:cxnSpLocks/>
          </p:cNvCxnSpPr>
          <p:nvPr/>
        </p:nvCxnSpPr>
        <p:spPr>
          <a:xfrm flipH="1">
            <a:off x="7491415" y="1598172"/>
            <a:ext cx="2752726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3175" cap="rnd">
            <a:solidFill>
              <a:srgbClr val="008AE2"/>
            </a:solidFill>
            <a:headEnd type="diamond"/>
            <a:tailEnd type="diamond"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xmlns="" id="{4131CF68-F601-477A-A9B8-5CD41CB6DBC4}"/>
              </a:ext>
            </a:extLst>
          </p:cNvPr>
          <p:cNvCxnSpPr>
            <a:cxnSpLocks/>
          </p:cNvCxnSpPr>
          <p:nvPr/>
        </p:nvCxnSpPr>
        <p:spPr>
          <a:xfrm flipH="1">
            <a:off x="1947862" y="4550922"/>
            <a:ext cx="2752726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3175" cap="rnd">
            <a:solidFill>
              <a:srgbClr val="008AE2"/>
            </a:solidFill>
            <a:headEnd type="diamond"/>
            <a:tailEnd type="diamond"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xmlns="" id="{487311F4-F473-4A28-9178-604E483504BE}"/>
              </a:ext>
            </a:extLst>
          </p:cNvPr>
          <p:cNvCxnSpPr>
            <a:cxnSpLocks/>
          </p:cNvCxnSpPr>
          <p:nvPr/>
        </p:nvCxnSpPr>
        <p:spPr>
          <a:xfrm flipH="1">
            <a:off x="7491415" y="4550922"/>
            <a:ext cx="2752726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3175" cap="rnd">
            <a:solidFill>
              <a:srgbClr val="008AE2"/>
            </a:solidFill>
            <a:headEnd type="diamond"/>
            <a:tailEnd type="diamond"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4E146198-B044-482F-93C5-06AE3FEF90E7}"/>
              </a:ext>
            </a:extLst>
          </p:cNvPr>
          <p:cNvSpPr txBox="1"/>
          <p:nvPr/>
        </p:nvSpPr>
        <p:spPr>
          <a:xfrm>
            <a:off x="6648450" y="1747382"/>
            <a:ext cx="4438652" cy="10895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7937D977-04CE-4E79-AFCB-C63100579FCD}"/>
              </a:ext>
            </a:extLst>
          </p:cNvPr>
          <p:cNvSpPr txBox="1"/>
          <p:nvPr/>
        </p:nvSpPr>
        <p:spPr>
          <a:xfrm>
            <a:off x="7784082" y="1027327"/>
            <a:ext cx="2167389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TEXT HERE</a:t>
            </a:r>
            <a:endParaRPr lang="zh-CN" altLang="en-US" sz="2800" b="1" dirty="0">
              <a:solidFill>
                <a:schemeClr val="bg1"/>
              </a:solidFill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372F699D-E4B9-4FAA-8D5B-47B94DCF4AEB}"/>
              </a:ext>
            </a:extLst>
          </p:cNvPr>
          <p:cNvSpPr txBox="1"/>
          <p:nvPr/>
        </p:nvSpPr>
        <p:spPr>
          <a:xfrm>
            <a:off x="1104897" y="1747382"/>
            <a:ext cx="4438652" cy="10895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1A7B4B41-85EB-4327-A111-09C94F636801}"/>
              </a:ext>
            </a:extLst>
          </p:cNvPr>
          <p:cNvSpPr txBox="1"/>
          <p:nvPr/>
        </p:nvSpPr>
        <p:spPr>
          <a:xfrm>
            <a:off x="2240529" y="1027327"/>
            <a:ext cx="2167389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TEXT HERE</a:t>
            </a:r>
            <a:endParaRPr lang="zh-CN" altLang="en-US" sz="2800" b="1" dirty="0">
              <a:solidFill>
                <a:schemeClr val="bg1"/>
              </a:solidFill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21330762-5BA1-4308-9670-1B1AAC690225}"/>
              </a:ext>
            </a:extLst>
          </p:cNvPr>
          <p:cNvSpPr txBox="1"/>
          <p:nvPr/>
        </p:nvSpPr>
        <p:spPr>
          <a:xfrm>
            <a:off x="1104897" y="4700132"/>
            <a:ext cx="4438652" cy="10895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93B70B88-0FDC-4F75-945D-080C839E5970}"/>
              </a:ext>
            </a:extLst>
          </p:cNvPr>
          <p:cNvSpPr txBox="1"/>
          <p:nvPr/>
        </p:nvSpPr>
        <p:spPr>
          <a:xfrm>
            <a:off x="2240529" y="3980077"/>
            <a:ext cx="2167389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TEXT HERE</a:t>
            </a:r>
            <a:endParaRPr lang="zh-CN" altLang="en-US" sz="2800" b="1" dirty="0">
              <a:solidFill>
                <a:schemeClr val="bg1"/>
              </a:solidFill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B0FEFC61-9DEE-4890-9DF6-E39064F7FB5E}"/>
              </a:ext>
            </a:extLst>
          </p:cNvPr>
          <p:cNvSpPr txBox="1"/>
          <p:nvPr/>
        </p:nvSpPr>
        <p:spPr>
          <a:xfrm>
            <a:off x="6648450" y="4700132"/>
            <a:ext cx="4438652" cy="10895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2C6706E0-0830-4B5A-96C4-346F975E9499}"/>
              </a:ext>
            </a:extLst>
          </p:cNvPr>
          <p:cNvSpPr txBox="1"/>
          <p:nvPr/>
        </p:nvSpPr>
        <p:spPr>
          <a:xfrm>
            <a:off x="7784082" y="3980077"/>
            <a:ext cx="2167389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TEXT HERE</a:t>
            </a:r>
            <a:endParaRPr lang="zh-CN" altLang="en-US" sz="2800" b="1" dirty="0">
              <a:solidFill>
                <a:schemeClr val="bg1"/>
              </a:solidFill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832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13" grpId="0" animBg="1"/>
      <p:bldP spid="5" grpId="0" animBg="1"/>
      <p:bldP spid="10" grpId="0" animBg="1"/>
      <p:bldP spid="29" grpId="0" animBg="1"/>
      <p:bldP spid="30" grpId="0" animBg="1"/>
      <p:bldP spid="20" grpId="0"/>
      <p:bldP spid="21" grpId="0"/>
      <p:bldP spid="15" grpId="0"/>
      <p:bldP spid="16" grpId="0"/>
      <p:bldP spid="31" grpId="0"/>
      <p:bldP spid="32" grpId="0"/>
      <p:bldP spid="34" grpId="0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背景">
            <a:extLst>
              <a:ext uri="{FF2B5EF4-FFF2-40B4-BE49-F238E27FC236}">
                <a16:creationId xmlns:a16="http://schemas.microsoft.com/office/drawing/2014/main" xmlns="" id="{E7C0A6FD-B2F0-4628-B09A-86AC629DF21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xmlns="" id="{5E15BF7A-6A18-4C8F-9C9E-649F548F2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xmlns="" id="{4462FA23-8895-485D-BBD2-0D20767C566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1" name="梯形 40">
            <a:extLst>
              <a:ext uri="{FF2B5EF4-FFF2-40B4-BE49-F238E27FC236}">
                <a16:creationId xmlns:a16="http://schemas.microsoft.com/office/drawing/2014/main" xmlns="" id="{A60DBD7A-4A1D-47ED-942B-2C71A0B003A4}"/>
              </a:ext>
            </a:extLst>
          </p:cNvPr>
          <p:cNvSpPr/>
          <p:nvPr/>
        </p:nvSpPr>
        <p:spPr>
          <a:xfrm rot="4041871">
            <a:off x="-1000002" y="-7699071"/>
            <a:ext cx="8209700" cy="23532575"/>
          </a:xfrm>
          <a:prstGeom prst="trapezoid">
            <a:avLst>
              <a:gd name="adj" fmla="val 32853"/>
            </a:avLst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100000">
                <a:srgbClr val="048FEB">
                  <a:alpha val="20000"/>
                  <a:lumMod val="100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xmlns="" id="{53AB9F30-85A9-4E13-82F3-CB89AA2F5370}"/>
              </a:ext>
            </a:extLst>
          </p:cNvPr>
          <p:cNvSpPr/>
          <p:nvPr/>
        </p:nvSpPr>
        <p:spPr>
          <a:xfrm>
            <a:off x="-638627" y="881762"/>
            <a:ext cx="13588924" cy="6633906"/>
          </a:xfrm>
          <a:custGeom>
            <a:avLst/>
            <a:gdLst>
              <a:gd name="connsiteX0" fmla="*/ 13349934 w 13454743"/>
              <a:gd name="connsiteY0" fmla="*/ 348 h 5203059"/>
              <a:gd name="connsiteX1" fmla="*/ 13418539 w 13454743"/>
              <a:gd name="connsiteY1" fmla="*/ 10664 h 5203059"/>
              <a:gd name="connsiteX2" fmla="*/ 13454743 w 13454743"/>
              <a:gd name="connsiteY2" fmla="*/ 24711 h 5203059"/>
              <a:gd name="connsiteX3" fmla="*/ 13454743 w 13454743"/>
              <a:gd name="connsiteY3" fmla="*/ 5203059 h 5203059"/>
              <a:gd name="connsiteX4" fmla="*/ 0 w 13454743"/>
              <a:gd name="connsiteY4" fmla="*/ 5203059 h 5203059"/>
              <a:gd name="connsiteX5" fmla="*/ 0 w 13454743"/>
              <a:gd name="connsiteY5" fmla="*/ 3195225 h 5203059"/>
              <a:gd name="connsiteX6" fmla="*/ 87087 w 13454743"/>
              <a:gd name="connsiteY6" fmla="*/ 3127517 h 5203059"/>
              <a:gd name="connsiteX7" fmla="*/ 2830287 w 13454743"/>
              <a:gd name="connsiteY7" fmla="*/ 2053460 h 5203059"/>
              <a:gd name="connsiteX8" fmla="*/ 5515430 w 13454743"/>
              <a:gd name="connsiteY8" fmla="*/ 2706602 h 5203059"/>
              <a:gd name="connsiteX9" fmla="*/ 8055431 w 13454743"/>
              <a:gd name="connsiteY9" fmla="*/ 1226144 h 5203059"/>
              <a:gd name="connsiteX10" fmla="*/ 10435774 w 13454743"/>
              <a:gd name="connsiteY10" fmla="*/ 2155060 h 5203059"/>
              <a:gd name="connsiteX11" fmla="*/ 13349934 w 13454743"/>
              <a:gd name="connsiteY11" fmla="*/ 348 h 5203059"/>
              <a:gd name="connsiteX0" fmla="*/ 13349934 w 13454743"/>
              <a:gd name="connsiteY0" fmla="*/ 348 h 5203059"/>
              <a:gd name="connsiteX1" fmla="*/ 13418539 w 13454743"/>
              <a:gd name="connsiteY1" fmla="*/ 10664 h 5203059"/>
              <a:gd name="connsiteX2" fmla="*/ 13454743 w 13454743"/>
              <a:gd name="connsiteY2" fmla="*/ 24711 h 5203059"/>
              <a:gd name="connsiteX3" fmla="*/ 13454743 w 13454743"/>
              <a:gd name="connsiteY3" fmla="*/ 5203059 h 5203059"/>
              <a:gd name="connsiteX4" fmla="*/ 0 w 13454743"/>
              <a:gd name="connsiteY4" fmla="*/ 5203059 h 5203059"/>
              <a:gd name="connsiteX5" fmla="*/ 0 w 13454743"/>
              <a:gd name="connsiteY5" fmla="*/ 3195225 h 5203059"/>
              <a:gd name="connsiteX6" fmla="*/ 87087 w 13454743"/>
              <a:gd name="connsiteY6" fmla="*/ 3127517 h 5203059"/>
              <a:gd name="connsiteX7" fmla="*/ 2830287 w 13454743"/>
              <a:gd name="connsiteY7" fmla="*/ 2053460 h 5203059"/>
              <a:gd name="connsiteX8" fmla="*/ 4325258 w 13454743"/>
              <a:gd name="connsiteY8" fmla="*/ 2779173 h 5203059"/>
              <a:gd name="connsiteX9" fmla="*/ 8055431 w 13454743"/>
              <a:gd name="connsiteY9" fmla="*/ 1226144 h 5203059"/>
              <a:gd name="connsiteX10" fmla="*/ 10435774 w 13454743"/>
              <a:gd name="connsiteY10" fmla="*/ 2155060 h 5203059"/>
              <a:gd name="connsiteX11" fmla="*/ 13349934 w 13454743"/>
              <a:gd name="connsiteY11" fmla="*/ 348 h 5203059"/>
              <a:gd name="connsiteX0" fmla="*/ 13349934 w 13454743"/>
              <a:gd name="connsiteY0" fmla="*/ 348 h 5203059"/>
              <a:gd name="connsiteX1" fmla="*/ 13418539 w 13454743"/>
              <a:gd name="connsiteY1" fmla="*/ 10664 h 5203059"/>
              <a:gd name="connsiteX2" fmla="*/ 13454743 w 13454743"/>
              <a:gd name="connsiteY2" fmla="*/ 24711 h 5203059"/>
              <a:gd name="connsiteX3" fmla="*/ 13454743 w 13454743"/>
              <a:gd name="connsiteY3" fmla="*/ 5203059 h 5203059"/>
              <a:gd name="connsiteX4" fmla="*/ 0 w 13454743"/>
              <a:gd name="connsiteY4" fmla="*/ 5203059 h 5203059"/>
              <a:gd name="connsiteX5" fmla="*/ 0 w 13454743"/>
              <a:gd name="connsiteY5" fmla="*/ 3195225 h 5203059"/>
              <a:gd name="connsiteX6" fmla="*/ 87087 w 13454743"/>
              <a:gd name="connsiteY6" fmla="*/ 3127517 h 5203059"/>
              <a:gd name="connsiteX7" fmla="*/ 2830287 w 13454743"/>
              <a:gd name="connsiteY7" fmla="*/ 2053460 h 5203059"/>
              <a:gd name="connsiteX8" fmla="*/ 4325258 w 13454743"/>
              <a:gd name="connsiteY8" fmla="*/ 2779173 h 5203059"/>
              <a:gd name="connsiteX9" fmla="*/ 8055431 w 13454743"/>
              <a:gd name="connsiteY9" fmla="*/ 1226144 h 5203059"/>
              <a:gd name="connsiteX10" fmla="*/ 10435774 w 13454743"/>
              <a:gd name="connsiteY10" fmla="*/ 2155060 h 5203059"/>
              <a:gd name="connsiteX11" fmla="*/ 13349934 w 13454743"/>
              <a:gd name="connsiteY11" fmla="*/ 348 h 5203059"/>
              <a:gd name="connsiteX0" fmla="*/ 13349934 w 13454743"/>
              <a:gd name="connsiteY0" fmla="*/ 348 h 5203059"/>
              <a:gd name="connsiteX1" fmla="*/ 13418539 w 13454743"/>
              <a:gd name="connsiteY1" fmla="*/ 10664 h 5203059"/>
              <a:gd name="connsiteX2" fmla="*/ 13454743 w 13454743"/>
              <a:gd name="connsiteY2" fmla="*/ 24711 h 5203059"/>
              <a:gd name="connsiteX3" fmla="*/ 13454743 w 13454743"/>
              <a:gd name="connsiteY3" fmla="*/ 5203059 h 5203059"/>
              <a:gd name="connsiteX4" fmla="*/ 0 w 13454743"/>
              <a:gd name="connsiteY4" fmla="*/ 5203059 h 5203059"/>
              <a:gd name="connsiteX5" fmla="*/ 0 w 13454743"/>
              <a:gd name="connsiteY5" fmla="*/ 3195225 h 5203059"/>
              <a:gd name="connsiteX6" fmla="*/ 87087 w 13454743"/>
              <a:gd name="connsiteY6" fmla="*/ 3127517 h 5203059"/>
              <a:gd name="connsiteX7" fmla="*/ 2133601 w 13454743"/>
              <a:gd name="connsiteY7" fmla="*/ 2053460 h 5203059"/>
              <a:gd name="connsiteX8" fmla="*/ 4325258 w 13454743"/>
              <a:gd name="connsiteY8" fmla="*/ 2779173 h 5203059"/>
              <a:gd name="connsiteX9" fmla="*/ 8055431 w 13454743"/>
              <a:gd name="connsiteY9" fmla="*/ 1226144 h 5203059"/>
              <a:gd name="connsiteX10" fmla="*/ 10435774 w 13454743"/>
              <a:gd name="connsiteY10" fmla="*/ 2155060 h 5203059"/>
              <a:gd name="connsiteX11" fmla="*/ 13349934 w 13454743"/>
              <a:gd name="connsiteY11" fmla="*/ 348 h 5203059"/>
              <a:gd name="connsiteX0" fmla="*/ 13349934 w 13454743"/>
              <a:gd name="connsiteY0" fmla="*/ 348 h 5203059"/>
              <a:gd name="connsiteX1" fmla="*/ 13418539 w 13454743"/>
              <a:gd name="connsiteY1" fmla="*/ 10664 h 5203059"/>
              <a:gd name="connsiteX2" fmla="*/ 13454743 w 13454743"/>
              <a:gd name="connsiteY2" fmla="*/ 24711 h 5203059"/>
              <a:gd name="connsiteX3" fmla="*/ 13454743 w 13454743"/>
              <a:gd name="connsiteY3" fmla="*/ 5203059 h 5203059"/>
              <a:gd name="connsiteX4" fmla="*/ 0 w 13454743"/>
              <a:gd name="connsiteY4" fmla="*/ 5203059 h 5203059"/>
              <a:gd name="connsiteX5" fmla="*/ 0 w 13454743"/>
              <a:gd name="connsiteY5" fmla="*/ 3195225 h 5203059"/>
              <a:gd name="connsiteX6" fmla="*/ 87087 w 13454743"/>
              <a:gd name="connsiteY6" fmla="*/ 3127517 h 5203059"/>
              <a:gd name="connsiteX7" fmla="*/ 2133601 w 13454743"/>
              <a:gd name="connsiteY7" fmla="*/ 2053460 h 5203059"/>
              <a:gd name="connsiteX8" fmla="*/ 4325258 w 13454743"/>
              <a:gd name="connsiteY8" fmla="*/ 2779173 h 5203059"/>
              <a:gd name="connsiteX9" fmla="*/ 8055431 w 13454743"/>
              <a:gd name="connsiteY9" fmla="*/ 1226144 h 5203059"/>
              <a:gd name="connsiteX10" fmla="*/ 10435774 w 13454743"/>
              <a:gd name="connsiteY10" fmla="*/ 2155060 h 5203059"/>
              <a:gd name="connsiteX11" fmla="*/ 13349934 w 13454743"/>
              <a:gd name="connsiteY11" fmla="*/ 348 h 5203059"/>
              <a:gd name="connsiteX0" fmla="*/ 13349934 w 13454743"/>
              <a:gd name="connsiteY0" fmla="*/ 348 h 5203059"/>
              <a:gd name="connsiteX1" fmla="*/ 13418539 w 13454743"/>
              <a:gd name="connsiteY1" fmla="*/ 10664 h 5203059"/>
              <a:gd name="connsiteX2" fmla="*/ 13454743 w 13454743"/>
              <a:gd name="connsiteY2" fmla="*/ 24711 h 5203059"/>
              <a:gd name="connsiteX3" fmla="*/ 13454743 w 13454743"/>
              <a:gd name="connsiteY3" fmla="*/ 5203059 h 5203059"/>
              <a:gd name="connsiteX4" fmla="*/ 0 w 13454743"/>
              <a:gd name="connsiteY4" fmla="*/ 5203059 h 5203059"/>
              <a:gd name="connsiteX5" fmla="*/ 0 w 13454743"/>
              <a:gd name="connsiteY5" fmla="*/ 3195225 h 5203059"/>
              <a:gd name="connsiteX6" fmla="*/ 87087 w 13454743"/>
              <a:gd name="connsiteY6" fmla="*/ 3127517 h 5203059"/>
              <a:gd name="connsiteX7" fmla="*/ 2133601 w 13454743"/>
              <a:gd name="connsiteY7" fmla="*/ 2053460 h 5203059"/>
              <a:gd name="connsiteX8" fmla="*/ 4325258 w 13454743"/>
              <a:gd name="connsiteY8" fmla="*/ 2779173 h 5203059"/>
              <a:gd name="connsiteX9" fmla="*/ 6212117 w 13454743"/>
              <a:gd name="connsiteY9" fmla="*/ 1705115 h 5203059"/>
              <a:gd name="connsiteX10" fmla="*/ 10435774 w 13454743"/>
              <a:gd name="connsiteY10" fmla="*/ 2155060 h 5203059"/>
              <a:gd name="connsiteX11" fmla="*/ 13349934 w 13454743"/>
              <a:gd name="connsiteY11" fmla="*/ 348 h 5203059"/>
              <a:gd name="connsiteX0" fmla="*/ 13349934 w 13454743"/>
              <a:gd name="connsiteY0" fmla="*/ 348 h 5203059"/>
              <a:gd name="connsiteX1" fmla="*/ 13418539 w 13454743"/>
              <a:gd name="connsiteY1" fmla="*/ 10664 h 5203059"/>
              <a:gd name="connsiteX2" fmla="*/ 13454743 w 13454743"/>
              <a:gd name="connsiteY2" fmla="*/ 24711 h 5203059"/>
              <a:gd name="connsiteX3" fmla="*/ 13454743 w 13454743"/>
              <a:gd name="connsiteY3" fmla="*/ 5203059 h 5203059"/>
              <a:gd name="connsiteX4" fmla="*/ 0 w 13454743"/>
              <a:gd name="connsiteY4" fmla="*/ 5203059 h 5203059"/>
              <a:gd name="connsiteX5" fmla="*/ 0 w 13454743"/>
              <a:gd name="connsiteY5" fmla="*/ 3195225 h 5203059"/>
              <a:gd name="connsiteX6" fmla="*/ 87087 w 13454743"/>
              <a:gd name="connsiteY6" fmla="*/ 3127517 h 5203059"/>
              <a:gd name="connsiteX7" fmla="*/ 2133601 w 13454743"/>
              <a:gd name="connsiteY7" fmla="*/ 2053460 h 5203059"/>
              <a:gd name="connsiteX8" fmla="*/ 4325258 w 13454743"/>
              <a:gd name="connsiteY8" fmla="*/ 2779173 h 5203059"/>
              <a:gd name="connsiteX9" fmla="*/ 6226632 w 13454743"/>
              <a:gd name="connsiteY9" fmla="*/ 1632543 h 5203059"/>
              <a:gd name="connsiteX10" fmla="*/ 10435774 w 13454743"/>
              <a:gd name="connsiteY10" fmla="*/ 2155060 h 5203059"/>
              <a:gd name="connsiteX11" fmla="*/ 13349934 w 13454743"/>
              <a:gd name="connsiteY11" fmla="*/ 348 h 5203059"/>
              <a:gd name="connsiteX0" fmla="*/ 13349934 w 13454743"/>
              <a:gd name="connsiteY0" fmla="*/ 348 h 5203059"/>
              <a:gd name="connsiteX1" fmla="*/ 13418539 w 13454743"/>
              <a:gd name="connsiteY1" fmla="*/ 10664 h 5203059"/>
              <a:gd name="connsiteX2" fmla="*/ 13454743 w 13454743"/>
              <a:gd name="connsiteY2" fmla="*/ 24711 h 5203059"/>
              <a:gd name="connsiteX3" fmla="*/ 13454743 w 13454743"/>
              <a:gd name="connsiteY3" fmla="*/ 5203059 h 5203059"/>
              <a:gd name="connsiteX4" fmla="*/ 0 w 13454743"/>
              <a:gd name="connsiteY4" fmla="*/ 5203059 h 5203059"/>
              <a:gd name="connsiteX5" fmla="*/ 0 w 13454743"/>
              <a:gd name="connsiteY5" fmla="*/ 3195225 h 5203059"/>
              <a:gd name="connsiteX6" fmla="*/ 87087 w 13454743"/>
              <a:gd name="connsiteY6" fmla="*/ 3127517 h 5203059"/>
              <a:gd name="connsiteX7" fmla="*/ 2133601 w 13454743"/>
              <a:gd name="connsiteY7" fmla="*/ 2053460 h 5203059"/>
              <a:gd name="connsiteX8" fmla="*/ 4325258 w 13454743"/>
              <a:gd name="connsiteY8" fmla="*/ 2779173 h 5203059"/>
              <a:gd name="connsiteX9" fmla="*/ 6226632 w 13454743"/>
              <a:gd name="connsiteY9" fmla="*/ 1632543 h 5203059"/>
              <a:gd name="connsiteX10" fmla="*/ 10435774 w 13454743"/>
              <a:gd name="connsiteY10" fmla="*/ 2155060 h 5203059"/>
              <a:gd name="connsiteX11" fmla="*/ 13349934 w 13454743"/>
              <a:gd name="connsiteY11" fmla="*/ 348 h 5203059"/>
              <a:gd name="connsiteX0" fmla="*/ 13349934 w 13454743"/>
              <a:gd name="connsiteY0" fmla="*/ 294 h 5203005"/>
              <a:gd name="connsiteX1" fmla="*/ 13418539 w 13454743"/>
              <a:gd name="connsiteY1" fmla="*/ 10610 h 5203005"/>
              <a:gd name="connsiteX2" fmla="*/ 13454743 w 13454743"/>
              <a:gd name="connsiteY2" fmla="*/ 24657 h 5203005"/>
              <a:gd name="connsiteX3" fmla="*/ 13454743 w 13454743"/>
              <a:gd name="connsiteY3" fmla="*/ 5203005 h 5203005"/>
              <a:gd name="connsiteX4" fmla="*/ 0 w 13454743"/>
              <a:gd name="connsiteY4" fmla="*/ 5203005 h 5203005"/>
              <a:gd name="connsiteX5" fmla="*/ 0 w 13454743"/>
              <a:gd name="connsiteY5" fmla="*/ 3195171 h 5203005"/>
              <a:gd name="connsiteX6" fmla="*/ 87087 w 13454743"/>
              <a:gd name="connsiteY6" fmla="*/ 3127463 h 5203005"/>
              <a:gd name="connsiteX7" fmla="*/ 2133601 w 13454743"/>
              <a:gd name="connsiteY7" fmla="*/ 2053406 h 5203005"/>
              <a:gd name="connsiteX8" fmla="*/ 4325258 w 13454743"/>
              <a:gd name="connsiteY8" fmla="*/ 2779119 h 5203005"/>
              <a:gd name="connsiteX9" fmla="*/ 6226632 w 13454743"/>
              <a:gd name="connsiteY9" fmla="*/ 1632489 h 5203005"/>
              <a:gd name="connsiteX10" fmla="*/ 8636003 w 13454743"/>
              <a:gd name="connsiteY10" fmla="*/ 2546892 h 5203005"/>
              <a:gd name="connsiteX11" fmla="*/ 13349934 w 13454743"/>
              <a:gd name="connsiteY11" fmla="*/ 294 h 5203005"/>
              <a:gd name="connsiteX0" fmla="*/ 13349934 w 13454743"/>
              <a:gd name="connsiteY0" fmla="*/ 282 h 5202993"/>
              <a:gd name="connsiteX1" fmla="*/ 13418539 w 13454743"/>
              <a:gd name="connsiteY1" fmla="*/ 10598 h 5202993"/>
              <a:gd name="connsiteX2" fmla="*/ 13454743 w 13454743"/>
              <a:gd name="connsiteY2" fmla="*/ 24645 h 5202993"/>
              <a:gd name="connsiteX3" fmla="*/ 13454743 w 13454743"/>
              <a:gd name="connsiteY3" fmla="*/ 5202993 h 5202993"/>
              <a:gd name="connsiteX4" fmla="*/ 0 w 13454743"/>
              <a:gd name="connsiteY4" fmla="*/ 5202993 h 5202993"/>
              <a:gd name="connsiteX5" fmla="*/ 0 w 13454743"/>
              <a:gd name="connsiteY5" fmla="*/ 3195159 h 5202993"/>
              <a:gd name="connsiteX6" fmla="*/ 87087 w 13454743"/>
              <a:gd name="connsiteY6" fmla="*/ 3127451 h 5202993"/>
              <a:gd name="connsiteX7" fmla="*/ 2133601 w 13454743"/>
              <a:gd name="connsiteY7" fmla="*/ 2053394 h 5202993"/>
              <a:gd name="connsiteX8" fmla="*/ 4325258 w 13454743"/>
              <a:gd name="connsiteY8" fmla="*/ 2779107 h 5202993"/>
              <a:gd name="connsiteX9" fmla="*/ 6226632 w 13454743"/>
              <a:gd name="connsiteY9" fmla="*/ 1632477 h 5202993"/>
              <a:gd name="connsiteX10" fmla="*/ 8636003 w 13454743"/>
              <a:gd name="connsiteY10" fmla="*/ 2546880 h 5202993"/>
              <a:gd name="connsiteX11" fmla="*/ 13349934 w 13454743"/>
              <a:gd name="connsiteY11" fmla="*/ 282 h 5202993"/>
              <a:gd name="connsiteX0" fmla="*/ 13349934 w 13454743"/>
              <a:gd name="connsiteY0" fmla="*/ 302 h 5203013"/>
              <a:gd name="connsiteX1" fmla="*/ 13418539 w 13454743"/>
              <a:gd name="connsiteY1" fmla="*/ 10618 h 5203013"/>
              <a:gd name="connsiteX2" fmla="*/ 13454743 w 13454743"/>
              <a:gd name="connsiteY2" fmla="*/ 24665 h 5203013"/>
              <a:gd name="connsiteX3" fmla="*/ 13454743 w 13454743"/>
              <a:gd name="connsiteY3" fmla="*/ 5203013 h 5203013"/>
              <a:gd name="connsiteX4" fmla="*/ 0 w 13454743"/>
              <a:gd name="connsiteY4" fmla="*/ 5203013 h 5203013"/>
              <a:gd name="connsiteX5" fmla="*/ 0 w 13454743"/>
              <a:gd name="connsiteY5" fmla="*/ 3195179 h 5203013"/>
              <a:gd name="connsiteX6" fmla="*/ 87087 w 13454743"/>
              <a:gd name="connsiteY6" fmla="*/ 3127471 h 5203013"/>
              <a:gd name="connsiteX7" fmla="*/ 2133601 w 13454743"/>
              <a:gd name="connsiteY7" fmla="*/ 2053414 h 5203013"/>
              <a:gd name="connsiteX8" fmla="*/ 4325258 w 13454743"/>
              <a:gd name="connsiteY8" fmla="*/ 2779127 h 5203013"/>
              <a:gd name="connsiteX9" fmla="*/ 6241146 w 13454743"/>
              <a:gd name="connsiteY9" fmla="*/ 1109982 h 5203013"/>
              <a:gd name="connsiteX10" fmla="*/ 8636003 w 13454743"/>
              <a:gd name="connsiteY10" fmla="*/ 2546900 h 5203013"/>
              <a:gd name="connsiteX11" fmla="*/ 13349934 w 13454743"/>
              <a:gd name="connsiteY11" fmla="*/ 302 h 5203013"/>
              <a:gd name="connsiteX0" fmla="*/ 13349934 w 13454743"/>
              <a:gd name="connsiteY0" fmla="*/ 302 h 5203013"/>
              <a:gd name="connsiteX1" fmla="*/ 13418539 w 13454743"/>
              <a:gd name="connsiteY1" fmla="*/ 10618 h 5203013"/>
              <a:gd name="connsiteX2" fmla="*/ 13454743 w 13454743"/>
              <a:gd name="connsiteY2" fmla="*/ 24665 h 5203013"/>
              <a:gd name="connsiteX3" fmla="*/ 13454743 w 13454743"/>
              <a:gd name="connsiteY3" fmla="*/ 5203013 h 5203013"/>
              <a:gd name="connsiteX4" fmla="*/ 0 w 13454743"/>
              <a:gd name="connsiteY4" fmla="*/ 5203013 h 5203013"/>
              <a:gd name="connsiteX5" fmla="*/ 0 w 13454743"/>
              <a:gd name="connsiteY5" fmla="*/ 3195179 h 5203013"/>
              <a:gd name="connsiteX6" fmla="*/ 87087 w 13454743"/>
              <a:gd name="connsiteY6" fmla="*/ 3127471 h 5203013"/>
              <a:gd name="connsiteX7" fmla="*/ 2133601 w 13454743"/>
              <a:gd name="connsiteY7" fmla="*/ 2053414 h 5203013"/>
              <a:gd name="connsiteX8" fmla="*/ 4325258 w 13454743"/>
              <a:gd name="connsiteY8" fmla="*/ 2779127 h 5203013"/>
              <a:gd name="connsiteX9" fmla="*/ 6241146 w 13454743"/>
              <a:gd name="connsiteY9" fmla="*/ 1109982 h 5203013"/>
              <a:gd name="connsiteX10" fmla="*/ 8636003 w 13454743"/>
              <a:gd name="connsiteY10" fmla="*/ 2546900 h 5203013"/>
              <a:gd name="connsiteX11" fmla="*/ 13349934 w 13454743"/>
              <a:gd name="connsiteY11" fmla="*/ 302 h 5203013"/>
              <a:gd name="connsiteX0" fmla="*/ 13349934 w 13454743"/>
              <a:gd name="connsiteY0" fmla="*/ 0 h 5202711"/>
              <a:gd name="connsiteX1" fmla="*/ 13418539 w 13454743"/>
              <a:gd name="connsiteY1" fmla="*/ 10316 h 5202711"/>
              <a:gd name="connsiteX2" fmla="*/ 13454743 w 13454743"/>
              <a:gd name="connsiteY2" fmla="*/ 24363 h 5202711"/>
              <a:gd name="connsiteX3" fmla="*/ 13454743 w 13454743"/>
              <a:gd name="connsiteY3" fmla="*/ 5202711 h 5202711"/>
              <a:gd name="connsiteX4" fmla="*/ 0 w 13454743"/>
              <a:gd name="connsiteY4" fmla="*/ 5202711 h 5202711"/>
              <a:gd name="connsiteX5" fmla="*/ 0 w 13454743"/>
              <a:gd name="connsiteY5" fmla="*/ 3194877 h 5202711"/>
              <a:gd name="connsiteX6" fmla="*/ 87087 w 13454743"/>
              <a:gd name="connsiteY6" fmla="*/ 3127169 h 5202711"/>
              <a:gd name="connsiteX7" fmla="*/ 2133601 w 13454743"/>
              <a:gd name="connsiteY7" fmla="*/ 2053112 h 5202711"/>
              <a:gd name="connsiteX8" fmla="*/ 4325258 w 13454743"/>
              <a:gd name="connsiteY8" fmla="*/ 2778825 h 5202711"/>
              <a:gd name="connsiteX9" fmla="*/ 6241146 w 13454743"/>
              <a:gd name="connsiteY9" fmla="*/ 1109680 h 5202711"/>
              <a:gd name="connsiteX10" fmla="*/ 8636003 w 13454743"/>
              <a:gd name="connsiteY10" fmla="*/ 2546598 h 5202711"/>
              <a:gd name="connsiteX11" fmla="*/ 11364685 w 13454743"/>
              <a:gd name="connsiteY11" fmla="*/ 1037111 h 5202711"/>
              <a:gd name="connsiteX12" fmla="*/ 13349934 w 13454743"/>
              <a:gd name="connsiteY12" fmla="*/ 0 h 5202711"/>
              <a:gd name="connsiteX0" fmla="*/ 13349934 w 13454743"/>
              <a:gd name="connsiteY0" fmla="*/ 0 h 5202711"/>
              <a:gd name="connsiteX1" fmla="*/ 13418539 w 13454743"/>
              <a:gd name="connsiteY1" fmla="*/ 10316 h 5202711"/>
              <a:gd name="connsiteX2" fmla="*/ 13454743 w 13454743"/>
              <a:gd name="connsiteY2" fmla="*/ 24363 h 5202711"/>
              <a:gd name="connsiteX3" fmla="*/ 13454743 w 13454743"/>
              <a:gd name="connsiteY3" fmla="*/ 5202711 h 5202711"/>
              <a:gd name="connsiteX4" fmla="*/ 0 w 13454743"/>
              <a:gd name="connsiteY4" fmla="*/ 5202711 h 5202711"/>
              <a:gd name="connsiteX5" fmla="*/ 0 w 13454743"/>
              <a:gd name="connsiteY5" fmla="*/ 3194877 h 5202711"/>
              <a:gd name="connsiteX6" fmla="*/ 87087 w 13454743"/>
              <a:gd name="connsiteY6" fmla="*/ 3127169 h 5202711"/>
              <a:gd name="connsiteX7" fmla="*/ 2133601 w 13454743"/>
              <a:gd name="connsiteY7" fmla="*/ 2053112 h 5202711"/>
              <a:gd name="connsiteX8" fmla="*/ 4325258 w 13454743"/>
              <a:gd name="connsiteY8" fmla="*/ 2778825 h 5202711"/>
              <a:gd name="connsiteX9" fmla="*/ 6241146 w 13454743"/>
              <a:gd name="connsiteY9" fmla="*/ 1109680 h 5202711"/>
              <a:gd name="connsiteX10" fmla="*/ 8636003 w 13454743"/>
              <a:gd name="connsiteY10" fmla="*/ 2546598 h 5202711"/>
              <a:gd name="connsiteX11" fmla="*/ 10784114 w 13454743"/>
              <a:gd name="connsiteY11" fmla="*/ 804882 h 5202711"/>
              <a:gd name="connsiteX12" fmla="*/ 13349934 w 13454743"/>
              <a:gd name="connsiteY12" fmla="*/ 0 h 5202711"/>
              <a:gd name="connsiteX0" fmla="*/ 13349934 w 13454743"/>
              <a:gd name="connsiteY0" fmla="*/ 0 h 5202711"/>
              <a:gd name="connsiteX1" fmla="*/ 13418539 w 13454743"/>
              <a:gd name="connsiteY1" fmla="*/ 10316 h 5202711"/>
              <a:gd name="connsiteX2" fmla="*/ 13454743 w 13454743"/>
              <a:gd name="connsiteY2" fmla="*/ 24363 h 5202711"/>
              <a:gd name="connsiteX3" fmla="*/ 13454743 w 13454743"/>
              <a:gd name="connsiteY3" fmla="*/ 5202711 h 5202711"/>
              <a:gd name="connsiteX4" fmla="*/ 0 w 13454743"/>
              <a:gd name="connsiteY4" fmla="*/ 5202711 h 5202711"/>
              <a:gd name="connsiteX5" fmla="*/ 0 w 13454743"/>
              <a:gd name="connsiteY5" fmla="*/ 3194877 h 5202711"/>
              <a:gd name="connsiteX6" fmla="*/ 87087 w 13454743"/>
              <a:gd name="connsiteY6" fmla="*/ 3127169 h 5202711"/>
              <a:gd name="connsiteX7" fmla="*/ 2133601 w 13454743"/>
              <a:gd name="connsiteY7" fmla="*/ 2053112 h 5202711"/>
              <a:gd name="connsiteX8" fmla="*/ 4325258 w 13454743"/>
              <a:gd name="connsiteY8" fmla="*/ 2778825 h 5202711"/>
              <a:gd name="connsiteX9" fmla="*/ 6241146 w 13454743"/>
              <a:gd name="connsiteY9" fmla="*/ 1109680 h 5202711"/>
              <a:gd name="connsiteX10" fmla="*/ 8636003 w 13454743"/>
              <a:gd name="connsiteY10" fmla="*/ 2546598 h 5202711"/>
              <a:gd name="connsiteX11" fmla="*/ 10784114 w 13454743"/>
              <a:gd name="connsiteY11" fmla="*/ 804882 h 5202711"/>
              <a:gd name="connsiteX12" fmla="*/ 13349934 w 13454743"/>
              <a:gd name="connsiteY12" fmla="*/ 0 h 5202711"/>
              <a:gd name="connsiteX0" fmla="*/ 13248334 w 13454743"/>
              <a:gd name="connsiteY0" fmla="*/ 918626 h 5192423"/>
              <a:gd name="connsiteX1" fmla="*/ 13418539 w 13454743"/>
              <a:gd name="connsiteY1" fmla="*/ 28 h 5192423"/>
              <a:gd name="connsiteX2" fmla="*/ 13454743 w 13454743"/>
              <a:gd name="connsiteY2" fmla="*/ 14075 h 5192423"/>
              <a:gd name="connsiteX3" fmla="*/ 13454743 w 13454743"/>
              <a:gd name="connsiteY3" fmla="*/ 5192423 h 5192423"/>
              <a:gd name="connsiteX4" fmla="*/ 0 w 13454743"/>
              <a:gd name="connsiteY4" fmla="*/ 5192423 h 5192423"/>
              <a:gd name="connsiteX5" fmla="*/ 0 w 13454743"/>
              <a:gd name="connsiteY5" fmla="*/ 3184589 h 5192423"/>
              <a:gd name="connsiteX6" fmla="*/ 87087 w 13454743"/>
              <a:gd name="connsiteY6" fmla="*/ 3116881 h 5192423"/>
              <a:gd name="connsiteX7" fmla="*/ 2133601 w 13454743"/>
              <a:gd name="connsiteY7" fmla="*/ 2042824 h 5192423"/>
              <a:gd name="connsiteX8" fmla="*/ 4325258 w 13454743"/>
              <a:gd name="connsiteY8" fmla="*/ 2768537 h 5192423"/>
              <a:gd name="connsiteX9" fmla="*/ 6241146 w 13454743"/>
              <a:gd name="connsiteY9" fmla="*/ 1099392 h 5192423"/>
              <a:gd name="connsiteX10" fmla="*/ 8636003 w 13454743"/>
              <a:gd name="connsiteY10" fmla="*/ 2536310 h 5192423"/>
              <a:gd name="connsiteX11" fmla="*/ 10784114 w 13454743"/>
              <a:gd name="connsiteY11" fmla="*/ 794594 h 5192423"/>
              <a:gd name="connsiteX12" fmla="*/ 13248334 w 13454743"/>
              <a:gd name="connsiteY12" fmla="*/ 918626 h 5192423"/>
              <a:gd name="connsiteX0" fmla="*/ 13248334 w 13483771"/>
              <a:gd name="connsiteY0" fmla="*/ 918626 h 5192423"/>
              <a:gd name="connsiteX1" fmla="*/ 13418539 w 13483771"/>
              <a:gd name="connsiteY1" fmla="*/ 28 h 5192423"/>
              <a:gd name="connsiteX2" fmla="*/ 13483771 w 13483771"/>
              <a:gd name="connsiteY2" fmla="*/ 1581618 h 5192423"/>
              <a:gd name="connsiteX3" fmla="*/ 13454743 w 13483771"/>
              <a:gd name="connsiteY3" fmla="*/ 5192423 h 5192423"/>
              <a:gd name="connsiteX4" fmla="*/ 0 w 13483771"/>
              <a:gd name="connsiteY4" fmla="*/ 5192423 h 5192423"/>
              <a:gd name="connsiteX5" fmla="*/ 0 w 13483771"/>
              <a:gd name="connsiteY5" fmla="*/ 3184589 h 5192423"/>
              <a:gd name="connsiteX6" fmla="*/ 87087 w 13483771"/>
              <a:gd name="connsiteY6" fmla="*/ 3116881 h 5192423"/>
              <a:gd name="connsiteX7" fmla="*/ 2133601 w 13483771"/>
              <a:gd name="connsiteY7" fmla="*/ 2042824 h 5192423"/>
              <a:gd name="connsiteX8" fmla="*/ 4325258 w 13483771"/>
              <a:gd name="connsiteY8" fmla="*/ 2768537 h 5192423"/>
              <a:gd name="connsiteX9" fmla="*/ 6241146 w 13483771"/>
              <a:gd name="connsiteY9" fmla="*/ 1099392 h 5192423"/>
              <a:gd name="connsiteX10" fmla="*/ 8636003 w 13483771"/>
              <a:gd name="connsiteY10" fmla="*/ 2536310 h 5192423"/>
              <a:gd name="connsiteX11" fmla="*/ 10784114 w 13483771"/>
              <a:gd name="connsiteY11" fmla="*/ 794594 h 5192423"/>
              <a:gd name="connsiteX12" fmla="*/ 13248334 w 13483771"/>
              <a:gd name="connsiteY12" fmla="*/ 918626 h 5192423"/>
              <a:gd name="connsiteX0" fmla="*/ 13248334 w 13521921"/>
              <a:gd name="connsiteY0" fmla="*/ 198239 h 4472036"/>
              <a:gd name="connsiteX1" fmla="*/ 13483771 w 13521921"/>
              <a:gd name="connsiteY1" fmla="*/ 861231 h 4472036"/>
              <a:gd name="connsiteX2" fmla="*/ 13454743 w 13521921"/>
              <a:gd name="connsiteY2" fmla="*/ 4472036 h 4472036"/>
              <a:gd name="connsiteX3" fmla="*/ 0 w 13521921"/>
              <a:gd name="connsiteY3" fmla="*/ 4472036 h 4472036"/>
              <a:gd name="connsiteX4" fmla="*/ 0 w 13521921"/>
              <a:gd name="connsiteY4" fmla="*/ 2464202 h 4472036"/>
              <a:gd name="connsiteX5" fmla="*/ 87087 w 13521921"/>
              <a:gd name="connsiteY5" fmla="*/ 2396494 h 4472036"/>
              <a:gd name="connsiteX6" fmla="*/ 2133601 w 13521921"/>
              <a:gd name="connsiteY6" fmla="*/ 1322437 h 4472036"/>
              <a:gd name="connsiteX7" fmla="*/ 4325258 w 13521921"/>
              <a:gd name="connsiteY7" fmla="*/ 2048150 h 4472036"/>
              <a:gd name="connsiteX8" fmla="*/ 6241146 w 13521921"/>
              <a:gd name="connsiteY8" fmla="*/ 379005 h 4472036"/>
              <a:gd name="connsiteX9" fmla="*/ 8636003 w 13521921"/>
              <a:gd name="connsiteY9" fmla="*/ 1815923 h 4472036"/>
              <a:gd name="connsiteX10" fmla="*/ 10784114 w 13521921"/>
              <a:gd name="connsiteY10" fmla="*/ 74207 h 4472036"/>
              <a:gd name="connsiteX11" fmla="*/ 13248334 w 13521921"/>
              <a:gd name="connsiteY11" fmla="*/ 198239 h 4472036"/>
              <a:gd name="connsiteX0" fmla="*/ 13190277 w 13495487"/>
              <a:gd name="connsiteY0" fmla="*/ 0 h 4839854"/>
              <a:gd name="connsiteX1" fmla="*/ 13483771 w 13495487"/>
              <a:gd name="connsiteY1" fmla="*/ 1229049 h 4839854"/>
              <a:gd name="connsiteX2" fmla="*/ 13454743 w 13495487"/>
              <a:gd name="connsiteY2" fmla="*/ 4839854 h 4839854"/>
              <a:gd name="connsiteX3" fmla="*/ 0 w 13495487"/>
              <a:gd name="connsiteY3" fmla="*/ 4839854 h 4839854"/>
              <a:gd name="connsiteX4" fmla="*/ 0 w 13495487"/>
              <a:gd name="connsiteY4" fmla="*/ 2832020 h 4839854"/>
              <a:gd name="connsiteX5" fmla="*/ 87087 w 13495487"/>
              <a:gd name="connsiteY5" fmla="*/ 2764312 h 4839854"/>
              <a:gd name="connsiteX6" fmla="*/ 2133601 w 13495487"/>
              <a:gd name="connsiteY6" fmla="*/ 1690255 h 4839854"/>
              <a:gd name="connsiteX7" fmla="*/ 4325258 w 13495487"/>
              <a:gd name="connsiteY7" fmla="*/ 2415968 h 4839854"/>
              <a:gd name="connsiteX8" fmla="*/ 6241146 w 13495487"/>
              <a:gd name="connsiteY8" fmla="*/ 746823 h 4839854"/>
              <a:gd name="connsiteX9" fmla="*/ 8636003 w 13495487"/>
              <a:gd name="connsiteY9" fmla="*/ 2183741 h 4839854"/>
              <a:gd name="connsiteX10" fmla="*/ 10784114 w 13495487"/>
              <a:gd name="connsiteY10" fmla="*/ 442025 h 4839854"/>
              <a:gd name="connsiteX11" fmla="*/ 13190277 w 13495487"/>
              <a:gd name="connsiteY11" fmla="*/ 0 h 4839854"/>
              <a:gd name="connsiteX0" fmla="*/ 13175763 w 13490074"/>
              <a:gd name="connsiteY0" fmla="*/ 93322 h 4497747"/>
              <a:gd name="connsiteX1" fmla="*/ 13483771 w 13490074"/>
              <a:gd name="connsiteY1" fmla="*/ 886942 h 4497747"/>
              <a:gd name="connsiteX2" fmla="*/ 13454743 w 13490074"/>
              <a:gd name="connsiteY2" fmla="*/ 4497747 h 4497747"/>
              <a:gd name="connsiteX3" fmla="*/ 0 w 13490074"/>
              <a:gd name="connsiteY3" fmla="*/ 4497747 h 4497747"/>
              <a:gd name="connsiteX4" fmla="*/ 0 w 13490074"/>
              <a:gd name="connsiteY4" fmla="*/ 2489913 h 4497747"/>
              <a:gd name="connsiteX5" fmla="*/ 87087 w 13490074"/>
              <a:gd name="connsiteY5" fmla="*/ 2422205 h 4497747"/>
              <a:gd name="connsiteX6" fmla="*/ 2133601 w 13490074"/>
              <a:gd name="connsiteY6" fmla="*/ 1348148 h 4497747"/>
              <a:gd name="connsiteX7" fmla="*/ 4325258 w 13490074"/>
              <a:gd name="connsiteY7" fmla="*/ 2073861 h 4497747"/>
              <a:gd name="connsiteX8" fmla="*/ 6241146 w 13490074"/>
              <a:gd name="connsiteY8" fmla="*/ 404716 h 4497747"/>
              <a:gd name="connsiteX9" fmla="*/ 8636003 w 13490074"/>
              <a:gd name="connsiteY9" fmla="*/ 1841634 h 4497747"/>
              <a:gd name="connsiteX10" fmla="*/ 10784114 w 13490074"/>
              <a:gd name="connsiteY10" fmla="*/ 99918 h 4497747"/>
              <a:gd name="connsiteX11" fmla="*/ 13175763 w 13490074"/>
              <a:gd name="connsiteY11" fmla="*/ 93322 h 4497747"/>
              <a:gd name="connsiteX0" fmla="*/ 13175763 w 13618945"/>
              <a:gd name="connsiteY0" fmla="*/ 110187 h 4514612"/>
              <a:gd name="connsiteX1" fmla="*/ 13483771 w 13618945"/>
              <a:gd name="connsiteY1" fmla="*/ 903807 h 4514612"/>
              <a:gd name="connsiteX2" fmla="*/ 13454743 w 13618945"/>
              <a:gd name="connsiteY2" fmla="*/ 4514612 h 4514612"/>
              <a:gd name="connsiteX3" fmla="*/ 0 w 13618945"/>
              <a:gd name="connsiteY3" fmla="*/ 4514612 h 4514612"/>
              <a:gd name="connsiteX4" fmla="*/ 0 w 13618945"/>
              <a:gd name="connsiteY4" fmla="*/ 2506778 h 4514612"/>
              <a:gd name="connsiteX5" fmla="*/ 87087 w 13618945"/>
              <a:gd name="connsiteY5" fmla="*/ 2439070 h 4514612"/>
              <a:gd name="connsiteX6" fmla="*/ 2133601 w 13618945"/>
              <a:gd name="connsiteY6" fmla="*/ 1365013 h 4514612"/>
              <a:gd name="connsiteX7" fmla="*/ 4325258 w 13618945"/>
              <a:gd name="connsiteY7" fmla="*/ 2090726 h 4514612"/>
              <a:gd name="connsiteX8" fmla="*/ 6241146 w 13618945"/>
              <a:gd name="connsiteY8" fmla="*/ 421581 h 4514612"/>
              <a:gd name="connsiteX9" fmla="*/ 8636003 w 13618945"/>
              <a:gd name="connsiteY9" fmla="*/ 1858499 h 4514612"/>
              <a:gd name="connsiteX10" fmla="*/ 10784114 w 13618945"/>
              <a:gd name="connsiteY10" fmla="*/ 116783 h 4514612"/>
              <a:gd name="connsiteX11" fmla="*/ 13175763 w 13618945"/>
              <a:gd name="connsiteY11" fmla="*/ 110187 h 4514612"/>
              <a:gd name="connsiteX0" fmla="*/ 13190277 w 13627589"/>
              <a:gd name="connsiteY0" fmla="*/ 4144 h 5076226"/>
              <a:gd name="connsiteX1" fmla="*/ 13483771 w 13627589"/>
              <a:gd name="connsiteY1" fmla="*/ 1465421 h 5076226"/>
              <a:gd name="connsiteX2" fmla="*/ 13454743 w 13627589"/>
              <a:gd name="connsiteY2" fmla="*/ 5076226 h 5076226"/>
              <a:gd name="connsiteX3" fmla="*/ 0 w 13627589"/>
              <a:gd name="connsiteY3" fmla="*/ 5076226 h 5076226"/>
              <a:gd name="connsiteX4" fmla="*/ 0 w 13627589"/>
              <a:gd name="connsiteY4" fmla="*/ 3068392 h 5076226"/>
              <a:gd name="connsiteX5" fmla="*/ 87087 w 13627589"/>
              <a:gd name="connsiteY5" fmla="*/ 3000684 h 5076226"/>
              <a:gd name="connsiteX6" fmla="*/ 2133601 w 13627589"/>
              <a:gd name="connsiteY6" fmla="*/ 1926627 h 5076226"/>
              <a:gd name="connsiteX7" fmla="*/ 4325258 w 13627589"/>
              <a:gd name="connsiteY7" fmla="*/ 2652340 h 5076226"/>
              <a:gd name="connsiteX8" fmla="*/ 6241146 w 13627589"/>
              <a:gd name="connsiteY8" fmla="*/ 983195 h 5076226"/>
              <a:gd name="connsiteX9" fmla="*/ 8636003 w 13627589"/>
              <a:gd name="connsiteY9" fmla="*/ 2420113 h 5076226"/>
              <a:gd name="connsiteX10" fmla="*/ 10784114 w 13627589"/>
              <a:gd name="connsiteY10" fmla="*/ 678397 h 5076226"/>
              <a:gd name="connsiteX11" fmla="*/ 13190277 w 13627589"/>
              <a:gd name="connsiteY11" fmla="*/ 4144 h 5076226"/>
              <a:gd name="connsiteX0" fmla="*/ 13190277 w 13682778"/>
              <a:gd name="connsiteY0" fmla="*/ 394196 h 5466278"/>
              <a:gd name="connsiteX1" fmla="*/ 13483771 w 13682778"/>
              <a:gd name="connsiteY1" fmla="*/ 1855473 h 5466278"/>
              <a:gd name="connsiteX2" fmla="*/ 13454743 w 13682778"/>
              <a:gd name="connsiteY2" fmla="*/ 5466278 h 5466278"/>
              <a:gd name="connsiteX3" fmla="*/ 0 w 13682778"/>
              <a:gd name="connsiteY3" fmla="*/ 5466278 h 5466278"/>
              <a:gd name="connsiteX4" fmla="*/ 0 w 13682778"/>
              <a:gd name="connsiteY4" fmla="*/ 3458444 h 5466278"/>
              <a:gd name="connsiteX5" fmla="*/ 87087 w 13682778"/>
              <a:gd name="connsiteY5" fmla="*/ 3390736 h 5466278"/>
              <a:gd name="connsiteX6" fmla="*/ 2133601 w 13682778"/>
              <a:gd name="connsiteY6" fmla="*/ 2316679 h 5466278"/>
              <a:gd name="connsiteX7" fmla="*/ 4325258 w 13682778"/>
              <a:gd name="connsiteY7" fmla="*/ 3042392 h 5466278"/>
              <a:gd name="connsiteX8" fmla="*/ 6241146 w 13682778"/>
              <a:gd name="connsiteY8" fmla="*/ 1373247 h 5466278"/>
              <a:gd name="connsiteX9" fmla="*/ 8636003 w 13682778"/>
              <a:gd name="connsiteY9" fmla="*/ 2810165 h 5466278"/>
              <a:gd name="connsiteX10" fmla="*/ 10784114 w 13682778"/>
              <a:gd name="connsiteY10" fmla="*/ 1068449 h 5466278"/>
              <a:gd name="connsiteX11" fmla="*/ 13190277 w 13682778"/>
              <a:gd name="connsiteY11" fmla="*/ 394196 h 5466278"/>
              <a:gd name="connsiteX0" fmla="*/ 13190277 w 13682778"/>
              <a:gd name="connsiteY0" fmla="*/ 394196 h 5466278"/>
              <a:gd name="connsiteX1" fmla="*/ 13483771 w 13682778"/>
              <a:gd name="connsiteY1" fmla="*/ 1855473 h 5466278"/>
              <a:gd name="connsiteX2" fmla="*/ 13454743 w 13682778"/>
              <a:gd name="connsiteY2" fmla="*/ 5466278 h 5466278"/>
              <a:gd name="connsiteX3" fmla="*/ 0 w 13682778"/>
              <a:gd name="connsiteY3" fmla="*/ 5466278 h 5466278"/>
              <a:gd name="connsiteX4" fmla="*/ 0 w 13682778"/>
              <a:gd name="connsiteY4" fmla="*/ 3458444 h 5466278"/>
              <a:gd name="connsiteX5" fmla="*/ 87087 w 13682778"/>
              <a:gd name="connsiteY5" fmla="*/ 3390736 h 5466278"/>
              <a:gd name="connsiteX6" fmla="*/ 2133601 w 13682778"/>
              <a:gd name="connsiteY6" fmla="*/ 2316679 h 5466278"/>
              <a:gd name="connsiteX7" fmla="*/ 4325258 w 13682778"/>
              <a:gd name="connsiteY7" fmla="*/ 3042392 h 5466278"/>
              <a:gd name="connsiteX8" fmla="*/ 6241146 w 13682778"/>
              <a:gd name="connsiteY8" fmla="*/ 1373247 h 5466278"/>
              <a:gd name="connsiteX9" fmla="*/ 8636003 w 13682778"/>
              <a:gd name="connsiteY9" fmla="*/ 2810165 h 5466278"/>
              <a:gd name="connsiteX10" fmla="*/ 10784114 w 13682778"/>
              <a:gd name="connsiteY10" fmla="*/ 1068449 h 5466278"/>
              <a:gd name="connsiteX11" fmla="*/ 13190277 w 13682778"/>
              <a:gd name="connsiteY11" fmla="*/ 394196 h 5466278"/>
              <a:gd name="connsiteX0" fmla="*/ 13190277 w 13491044"/>
              <a:gd name="connsiteY0" fmla="*/ 102087 h 5174169"/>
              <a:gd name="connsiteX1" fmla="*/ 13483771 w 13491044"/>
              <a:gd name="connsiteY1" fmla="*/ 1563364 h 5174169"/>
              <a:gd name="connsiteX2" fmla="*/ 13454743 w 13491044"/>
              <a:gd name="connsiteY2" fmla="*/ 5174169 h 5174169"/>
              <a:gd name="connsiteX3" fmla="*/ 0 w 13491044"/>
              <a:gd name="connsiteY3" fmla="*/ 5174169 h 5174169"/>
              <a:gd name="connsiteX4" fmla="*/ 0 w 13491044"/>
              <a:gd name="connsiteY4" fmla="*/ 3166335 h 5174169"/>
              <a:gd name="connsiteX5" fmla="*/ 87087 w 13491044"/>
              <a:gd name="connsiteY5" fmla="*/ 3098627 h 5174169"/>
              <a:gd name="connsiteX6" fmla="*/ 2133601 w 13491044"/>
              <a:gd name="connsiteY6" fmla="*/ 2024570 h 5174169"/>
              <a:gd name="connsiteX7" fmla="*/ 4325258 w 13491044"/>
              <a:gd name="connsiteY7" fmla="*/ 2750283 h 5174169"/>
              <a:gd name="connsiteX8" fmla="*/ 6241146 w 13491044"/>
              <a:gd name="connsiteY8" fmla="*/ 1081138 h 5174169"/>
              <a:gd name="connsiteX9" fmla="*/ 8636003 w 13491044"/>
              <a:gd name="connsiteY9" fmla="*/ 2518056 h 5174169"/>
              <a:gd name="connsiteX10" fmla="*/ 10871199 w 13491044"/>
              <a:gd name="connsiteY10" fmla="*/ 166740 h 5174169"/>
              <a:gd name="connsiteX11" fmla="*/ 13190277 w 13491044"/>
              <a:gd name="connsiteY11" fmla="*/ 102087 h 5174169"/>
              <a:gd name="connsiteX0" fmla="*/ 13190277 w 13491044"/>
              <a:gd name="connsiteY0" fmla="*/ 77411 h 5149493"/>
              <a:gd name="connsiteX1" fmla="*/ 13483771 w 13491044"/>
              <a:gd name="connsiteY1" fmla="*/ 1538688 h 5149493"/>
              <a:gd name="connsiteX2" fmla="*/ 13454743 w 13491044"/>
              <a:gd name="connsiteY2" fmla="*/ 5149493 h 5149493"/>
              <a:gd name="connsiteX3" fmla="*/ 0 w 13491044"/>
              <a:gd name="connsiteY3" fmla="*/ 5149493 h 5149493"/>
              <a:gd name="connsiteX4" fmla="*/ 0 w 13491044"/>
              <a:gd name="connsiteY4" fmla="*/ 3141659 h 5149493"/>
              <a:gd name="connsiteX5" fmla="*/ 87087 w 13491044"/>
              <a:gd name="connsiteY5" fmla="*/ 3073951 h 5149493"/>
              <a:gd name="connsiteX6" fmla="*/ 2133601 w 13491044"/>
              <a:gd name="connsiteY6" fmla="*/ 1999894 h 5149493"/>
              <a:gd name="connsiteX7" fmla="*/ 4325258 w 13491044"/>
              <a:gd name="connsiteY7" fmla="*/ 2725607 h 5149493"/>
              <a:gd name="connsiteX8" fmla="*/ 6241146 w 13491044"/>
              <a:gd name="connsiteY8" fmla="*/ 1056462 h 5149493"/>
              <a:gd name="connsiteX9" fmla="*/ 8636003 w 13491044"/>
              <a:gd name="connsiteY9" fmla="*/ 2493380 h 5149493"/>
              <a:gd name="connsiteX10" fmla="*/ 10871199 w 13491044"/>
              <a:gd name="connsiteY10" fmla="*/ 142064 h 5149493"/>
              <a:gd name="connsiteX11" fmla="*/ 13190277 w 13491044"/>
              <a:gd name="connsiteY11" fmla="*/ 77411 h 5149493"/>
              <a:gd name="connsiteX0" fmla="*/ 13190277 w 13553234"/>
              <a:gd name="connsiteY0" fmla="*/ 233893 h 5305975"/>
              <a:gd name="connsiteX1" fmla="*/ 13483771 w 13553234"/>
              <a:gd name="connsiteY1" fmla="*/ 1695170 h 5305975"/>
              <a:gd name="connsiteX2" fmla="*/ 13454743 w 13553234"/>
              <a:gd name="connsiteY2" fmla="*/ 5305975 h 5305975"/>
              <a:gd name="connsiteX3" fmla="*/ 0 w 13553234"/>
              <a:gd name="connsiteY3" fmla="*/ 5305975 h 5305975"/>
              <a:gd name="connsiteX4" fmla="*/ 0 w 13553234"/>
              <a:gd name="connsiteY4" fmla="*/ 3298141 h 5305975"/>
              <a:gd name="connsiteX5" fmla="*/ 87087 w 13553234"/>
              <a:gd name="connsiteY5" fmla="*/ 3230433 h 5305975"/>
              <a:gd name="connsiteX6" fmla="*/ 2133601 w 13553234"/>
              <a:gd name="connsiteY6" fmla="*/ 2156376 h 5305975"/>
              <a:gd name="connsiteX7" fmla="*/ 4325258 w 13553234"/>
              <a:gd name="connsiteY7" fmla="*/ 2882089 h 5305975"/>
              <a:gd name="connsiteX8" fmla="*/ 6241146 w 13553234"/>
              <a:gd name="connsiteY8" fmla="*/ 1212944 h 5305975"/>
              <a:gd name="connsiteX9" fmla="*/ 8636003 w 13553234"/>
              <a:gd name="connsiteY9" fmla="*/ 2649862 h 5305975"/>
              <a:gd name="connsiteX10" fmla="*/ 10871199 w 13553234"/>
              <a:gd name="connsiteY10" fmla="*/ 298546 h 5305975"/>
              <a:gd name="connsiteX11" fmla="*/ 13190277 w 13553234"/>
              <a:gd name="connsiteY11" fmla="*/ 233893 h 5305975"/>
              <a:gd name="connsiteX0" fmla="*/ 13175763 w 13545591"/>
              <a:gd name="connsiteY0" fmla="*/ 206092 h 5582974"/>
              <a:gd name="connsiteX1" fmla="*/ 13483771 w 13545591"/>
              <a:gd name="connsiteY1" fmla="*/ 1972169 h 5582974"/>
              <a:gd name="connsiteX2" fmla="*/ 13454743 w 13545591"/>
              <a:gd name="connsiteY2" fmla="*/ 5582974 h 5582974"/>
              <a:gd name="connsiteX3" fmla="*/ 0 w 13545591"/>
              <a:gd name="connsiteY3" fmla="*/ 5582974 h 5582974"/>
              <a:gd name="connsiteX4" fmla="*/ 0 w 13545591"/>
              <a:gd name="connsiteY4" fmla="*/ 3575140 h 5582974"/>
              <a:gd name="connsiteX5" fmla="*/ 87087 w 13545591"/>
              <a:gd name="connsiteY5" fmla="*/ 3507432 h 5582974"/>
              <a:gd name="connsiteX6" fmla="*/ 2133601 w 13545591"/>
              <a:gd name="connsiteY6" fmla="*/ 2433375 h 5582974"/>
              <a:gd name="connsiteX7" fmla="*/ 4325258 w 13545591"/>
              <a:gd name="connsiteY7" fmla="*/ 3159088 h 5582974"/>
              <a:gd name="connsiteX8" fmla="*/ 6241146 w 13545591"/>
              <a:gd name="connsiteY8" fmla="*/ 1489943 h 5582974"/>
              <a:gd name="connsiteX9" fmla="*/ 8636003 w 13545591"/>
              <a:gd name="connsiteY9" fmla="*/ 2926861 h 5582974"/>
              <a:gd name="connsiteX10" fmla="*/ 10871199 w 13545591"/>
              <a:gd name="connsiteY10" fmla="*/ 575545 h 5582974"/>
              <a:gd name="connsiteX11" fmla="*/ 13175763 w 13545591"/>
              <a:gd name="connsiteY11" fmla="*/ 206092 h 5582974"/>
              <a:gd name="connsiteX0" fmla="*/ 13175763 w 13788458"/>
              <a:gd name="connsiteY0" fmla="*/ 573964 h 5950846"/>
              <a:gd name="connsiteX1" fmla="*/ 13483771 w 13788458"/>
              <a:gd name="connsiteY1" fmla="*/ 2340041 h 5950846"/>
              <a:gd name="connsiteX2" fmla="*/ 13454743 w 13788458"/>
              <a:gd name="connsiteY2" fmla="*/ 5950846 h 5950846"/>
              <a:gd name="connsiteX3" fmla="*/ 0 w 13788458"/>
              <a:gd name="connsiteY3" fmla="*/ 5950846 h 5950846"/>
              <a:gd name="connsiteX4" fmla="*/ 0 w 13788458"/>
              <a:gd name="connsiteY4" fmla="*/ 3943012 h 5950846"/>
              <a:gd name="connsiteX5" fmla="*/ 87087 w 13788458"/>
              <a:gd name="connsiteY5" fmla="*/ 3875304 h 5950846"/>
              <a:gd name="connsiteX6" fmla="*/ 2133601 w 13788458"/>
              <a:gd name="connsiteY6" fmla="*/ 2801247 h 5950846"/>
              <a:gd name="connsiteX7" fmla="*/ 4325258 w 13788458"/>
              <a:gd name="connsiteY7" fmla="*/ 3526960 h 5950846"/>
              <a:gd name="connsiteX8" fmla="*/ 6241146 w 13788458"/>
              <a:gd name="connsiteY8" fmla="*/ 1857815 h 5950846"/>
              <a:gd name="connsiteX9" fmla="*/ 8636003 w 13788458"/>
              <a:gd name="connsiteY9" fmla="*/ 3294733 h 5950846"/>
              <a:gd name="connsiteX10" fmla="*/ 10871199 w 13788458"/>
              <a:gd name="connsiteY10" fmla="*/ 943417 h 5950846"/>
              <a:gd name="connsiteX11" fmla="*/ 13175763 w 13788458"/>
              <a:gd name="connsiteY11" fmla="*/ 573964 h 5950846"/>
              <a:gd name="connsiteX0" fmla="*/ 13175763 w 13788458"/>
              <a:gd name="connsiteY0" fmla="*/ 573964 h 5950846"/>
              <a:gd name="connsiteX1" fmla="*/ 13483771 w 13788458"/>
              <a:gd name="connsiteY1" fmla="*/ 2340041 h 5950846"/>
              <a:gd name="connsiteX2" fmla="*/ 13454743 w 13788458"/>
              <a:gd name="connsiteY2" fmla="*/ 5950846 h 5950846"/>
              <a:gd name="connsiteX3" fmla="*/ 0 w 13788458"/>
              <a:gd name="connsiteY3" fmla="*/ 5950846 h 5950846"/>
              <a:gd name="connsiteX4" fmla="*/ 0 w 13788458"/>
              <a:gd name="connsiteY4" fmla="*/ 3943012 h 5950846"/>
              <a:gd name="connsiteX5" fmla="*/ 87087 w 13788458"/>
              <a:gd name="connsiteY5" fmla="*/ 3875304 h 5950846"/>
              <a:gd name="connsiteX6" fmla="*/ 2133601 w 13788458"/>
              <a:gd name="connsiteY6" fmla="*/ 2801247 h 5950846"/>
              <a:gd name="connsiteX7" fmla="*/ 4325258 w 13788458"/>
              <a:gd name="connsiteY7" fmla="*/ 3526960 h 5950846"/>
              <a:gd name="connsiteX8" fmla="*/ 6444346 w 13788458"/>
              <a:gd name="connsiteY8" fmla="*/ 1857815 h 5950846"/>
              <a:gd name="connsiteX9" fmla="*/ 8636003 w 13788458"/>
              <a:gd name="connsiteY9" fmla="*/ 3294733 h 5950846"/>
              <a:gd name="connsiteX10" fmla="*/ 10871199 w 13788458"/>
              <a:gd name="connsiteY10" fmla="*/ 943417 h 5950846"/>
              <a:gd name="connsiteX11" fmla="*/ 13175763 w 13788458"/>
              <a:gd name="connsiteY11" fmla="*/ 573964 h 5950846"/>
              <a:gd name="connsiteX0" fmla="*/ 13175763 w 13788458"/>
              <a:gd name="connsiteY0" fmla="*/ 573964 h 5950846"/>
              <a:gd name="connsiteX1" fmla="*/ 13483771 w 13788458"/>
              <a:gd name="connsiteY1" fmla="*/ 2340041 h 5950846"/>
              <a:gd name="connsiteX2" fmla="*/ 13454743 w 13788458"/>
              <a:gd name="connsiteY2" fmla="*/ 5950846 h 5950846"/>
              <a:gd name="connsiteX3" fmla="*/ 0 w 13788458"/>
              <a:gd name="connsiteY3" fmla="*/ 5950846 h 5950846"/>
              <a:gd name="connsiteX4" fmla="*/ 0 w 13788458"/>
              <a:gd name="connsiteY4" fmla="*/ 3943012 h 5950846"/>
              <a:gd name="connsiteX5" fmla="*/ 87087 w 13788458"/>
              <a:gd name="connsiteY5" fmla="*/ 3875304 h 5950846"/>
              <a:gd name="connsiteX6" fmla="*/ 2133601 w 13788458"/>
              <a:gd name="connsiteY6" fmla="*/ 2801247 h 5950846"/>
              <a:gd name="connsiteX7" fmla="*/ 4325258 w 13788458"/>
              <a:gd name="connsiteY7" fmla="*/ 3526960 h 5950846"/>
              <a:gd name="connsiteX8" fmla="*/ 6502403 w 13788458"/>
              <a:gd name="connsiteY8" fmla="*/ 1857815 h 5950846"/>
              <a:gd name="connsiteX9" fmla="*/ 8636003 w 13788458"/>
              <a:gd name="connsiteY9" fmla="*/ 3294733 h 5950846"/>
              <a:gd name="connsiteX10" fmla="*/ 10871199 w 13788458"/>
              <a:gd name="connsiteY10" fmla="*/ 943417 h 5950846"/>
              <a:gd name="connsiteX11" fmla="*/ 13175763 w 13788458"/>
              <a:gd name="connsiteY11" fmla="*/ 573964 h 5950846"/>
              <a:gd name="connsiteX0" fmla="*/ 13175763 w 13483771"/>
              <a:gd name="connsiteY0" fmla="*/ 39812 h 5416694"/>
              <a:gd name="connsiteX1" fmla="*/ 13483771 w 13483771"/>
              <a:gd name="connsiteY1" fmla="*/ 1805889 h 5416694"/>
              <a:gd name="connsiteX2" fmla="*/ 13454743 w 13483771"/>
              <a:gd name="connsiteY2" fmla="*/ 5416694 h 5416694"/>
              <a:gd name="connsiteX3" fmla="*/ 0 w 13483771"/>
              <a:gd name="connsiteY3" fmla="*/ 5416694 h 5416694"/>
              <a:gd name="connsiteX4" fmla="*/ 0 w 13483771"/>
              <a:gd name="connsiteY4" fmla="*/ 3408860 h 5416694"/>
              <a:gd name="connsiteX5" fmla="*/ 87087 w 13483771"/>
              <a:gd name="connsiteY5" fmla="*/ 3341152 h 5416694"/>
              <a:gd name="connsiteX6" fmla="*/ 2133601 w 13483771"/>
              <a:gd name="connsiteY6" fmla="*/ 2267095 h 5416694"/>
              <a:gd name="connsiteX7" fmla="*/ 4325258 w 13483771"/>
              <a:gd name="connsiteY7" fmla="*/ 2992808 h 5416694"/>
              <a:gd name="connsiteX8" fmla="*/ 6502403 w 13483771"/>
              <a:gd name="connsiteY8" fmla="*/ 1323663 h 5416694"/>
              <a:gd name="connsiteX9" fmla="*/ 8636003 w 13483771"/>
              <a:gd name="connsiteY9" fmla="*/ 2760581 h 5416694"/>
              <a:gd name="connsiteX10" fmla="*/ 10985499 w 13483771"/>
              <a:gd name="connsiteY10" fmla="*/ 752820 h 5416694"/>
              <a:gd name="connsiteX11" fmla="*/ 13175763 w 13483771"/>
              <a:gd name="connsiteY11" fmla="*/ 39812 h 5416694"/>
              <a:gd name="connsiteX0" fmla="*/ 13175763 w 13483771"/>
              <a:gd name="connsiteY0" fmla="*/ 22546 h 5399428"/>
              <a:gd name="connsiteX1" fmla="*/ 13483771 w 13483771"/>
              <a:gd name="connsiteY1" fmla="*/ 1788623 h 5399428"/>
              <a:gd name="connsiteX2" fmla="*/ 13454743 w 13483771"/>
              <a:gd name="connsiteY2" fmla="*/ 5399428 h 5399428"/>
              <a:gd name="connsiteX3" fmla="*/ 0 w 13483771"/>
              <a:gd name="connsiteY3" fmla="*/ 5399428 h 5399428"/>
              <a:gd name="connsiteX4" fmla="*/ 0 w 13483771"/>
              <a:gd name="connsiteY4" fmla="*/ 3391594 h 5399428"/>
              <a:gd name="connsiteX5" fmla="*/ 87087 w 13483771"/>
              <a:gd name="connsiteY5" fmla="*/ 3323886 h 5399428"/>
              <a:gd name="connsiteX6" fmla="*/ 2133601 w 13483771"/>
              <a:gd name="connsiteY6" fmla="*/ 2249829 h 5399428"/>
              <a:gd name="connsiteX7" fmla="*/ 4325258 w 13483771"/>
              <a:gd name="connsiteY7" fmla="*/ 2975542 h 5399428"/>
              <a:gd name="connsiteX8" fmla="*/ 6502403 w 13483771"/>
              <a:gd name="connsiteY8" fmla="*/ 1306397 h 5399428"/>
              <a:gd name="connsiteX9" fmla="*/ 8636003 w 13483771"/>
              <a:gd name="connsiteY9" fmla="*/ 2743315 h 5399428"/>
              <a:gd name="connsiteX10" fmla="*/ 10985499 w 13483771"/>
              <a:gd name="connsiteY10" fmla="*/ 735554 h 5399428"/>
              <a:gd name="connsiteX11" fmla="*/ 13175763 w 13483771"/>
              <a:gd name="connsiteY11" fmla="*/ 22546 h 5399428"/>
              <a:gd name="connsiteX0" fmla="*/ 13175763 w 13483771"/>
              <a:gd name="connsiteY0" fmla="*/ 27322 h 5404204"/>
              <a:gd name="connsiteX1" fmla="*/ 13483771 w 13483771"/>
              <a:gd name="connsiteY1" fmla="*/ 1793399 h 5404204"/>
              <a:gd name="connsiteX2" fmla="*/ 13454743 w 13483771"/>
              <a:gd name="connsiteY2" fmla="*/ 5404204 h 5404204"/>
              <a:gd name="connsiteX3" fmla="*/ 0 w 13483771"/>
              <a:gd name="connsiteY3" fmla="*/ 5404204 h 5404204"/>
              <a:gd name="connsiteX4" fmla="*/ 0 w 13483771"/>
              <a:gd name="connsiteY4" fmla="*/ 3396370 h 5404204"/>
              <a:gd name="connsiteX5" fmla="*/ 87087 w 13483771"/>
              <a:gd name="connsiteY5" fmla="*/ 3328662 h 5404204"/>
              <a:gd name="connsiteX6" fmla="*/ 2133601 w 13483771"/>
              <a:gd name="connsiteY6" fmla="*/ 2254605 h 5404204"/>
              <a:gd name="connsiteX7" fmla="*/ 4325258 w 13483771"/>
              <a:gd name="connsiteY7" fmla="*/ 2980318 h 5404204"/>
              <a:gd name="connsiteX8" fmla="*/ 6502403 w 13483771"/>
              <a:gd name="connsiteY8" fmla="*/ 1311173 h 5404204"/>
              <a:gd name="connsiteX9" fmla="*/ 8636003 w 13483771"/>
              <a:gd name="connsiteY9" fmla="*/ 2748091 h 5404204"/>
              <a:gd name="connsiteX10" fmla="*/ 11074399 w 13483771"/>
              <a:gd name="connsiteY10" fmla="*/ 665178 h 5404204"/>
              <a:gd name="connsiteX11" fmla="*/ 13175763 w 13483771"/>
              <a:gd name="connsiteY11" fmla="*/ 27322 h 5404204"/>
              <a:gd name="connsiteX0" fmla="*/ 13175763 w 13588924"/>
              <a:gd name="connsiteY0" fmla="*/ 231160 h 5608042"/>
              <a:gd name="connsiteX1" fmla="*/ 13483771 w 13588924"/>
              <a:gd name="connsiteY1" fmla="*/ 1997237 h 5608042"/>
              <a:gd name="connsiteX2" fmla="*/ 13454743 w 13588924"/>
              <a:gd name="connsiteY2" fmla="*/ 5608042 h 5608042"/>
              <a:gd name="connsiteX3" fmla="*/ 0 w 13588924"/>
              <a:gd name="connsiteY3" fmla="*/ 5608042 h 5608042"/>
              <a:gd name="connsiteX4" fmla="*/ 0 w 13588924"/>
              <a:gd name="connsiteY4" fmla="*/ 3600208 h 5608042"/>
              <a:gd name="connsiteX5" fmla="*/ 87087 w 13588924"/>
              <a:gd name="connsiteY5" fmla="*/ 3532500 h 5608042"/>
              <a:gd name="connsiteX6" fmla="*/ 2133601 w 13588924"/>
              <a:gd name="connsiteY6" fmla="*/ 2458443 h 5608042"/>
              <a:gd name="connsiteX7" fmla="*/ 4325258 w 13588924"/>
              <a:gd name="connsiteY7" fmla="*/ 3184156 h 5608042"/>
              <a:gd name="connsiteX8" fmla="*/ 6502403 w 13588924"/>
              <a:gd name="connsiteY8" fmla="*/ 1515011 h 5608042"/>
              <a:gd name="connsiteX9" fmla="*/ 8636003 w 13588924"/>
              <a:gd name="connsiteY9" fmla="*/ 2951929 h 5608042"/>
              <a:gd name="connsiteX10" fmla="*/ 11074399 w 13588924"/>
              <a:gd name="connsiteY10" fmla="*/ 869016 h 5608042"/>
              <a:gd name="connsiteX11" fmla="*/ 13175763 w 13588924"/>
              <a:gd name="connsiteY11" fmla="*/ 231160 h 560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588924" h="5608042">
                <a:moveTo>
                  <a:pt x="13175763" y="231160"/>
                </a:moveTo>
                <a:cubicBezTo>
                  <a:pt x="13894825" y="-665147"/>
                  <a:pt x="13449370" y="1284938"/>
                  <a:pt x="13483771" y="1997237"/>
                </a:cubicBezTo>
                <a:lnTo>
                  <a:pt x="13454743" y="5608042"/>
                </a:lnTo>
                <a:lnTo>
                  <a:pt x="0" y="5608042"/>
                </a:lnTo>
                <a:lnTo>
                  <a:pt x="0" y="3600208"/>
                </a:lnTo>
                <a:lnTo>
                  <a:pt x="87087" y="3532500"/>
                </a:lnTo>
                <a:cubicBezTo>
                  <a:pt x="672496" y="3099491"/>
                  <a:pt x="1267582" y="2458443"/>
                  <a:pt x="2133601" y="2458443"/>
                </a:cubicBezTo>
                <a:cubicBezTo>
                  <a:pt x="2999620" y="2458443"/>
                  <a:pt x="3597124" y="3341395"/>
                  <a:pt x="4325258" y="3184156"/>
                </a:cubicBezTo>
                <a:cubicBezTo>
                  <a:pt x="5053392" y="3026917"/>
                  <a:pt x="5551718" y="1539201"/>
                  <a:pt x="6502403" y="1515011"/>
                </a:cubicBezTo>
                <a:cubicBezTo>
                  <a:pt x="7453088" y="1490821"/>
                  <a:pt x="7874004" y="3059595"/>
                  <a:pt x="8636003" y="2951929"/>
                </a:cubicBezTo>
                <a:cubicBezTo>
                  <a:pt x="9398002" y="2844263"/>
                  <a:pt x="9720872" y="850090"/>
                  <a:pt x="11074399" y="869016"/>
                </a:cubicBezTo>
                <a:cubicBezTo>
                  <a:pt x="12427926" y="887942"/>
                  <a:pt x="12456701" y="1127467"/>
                  <a:pt x="13175763" y="231160"/>
                </a:cubicBezTo>
                <a:close/>
              </a:path>
            </a:pathLst>
          </a:cu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100000">
                <a:srgbClr val="048FEB">
                  <a:lumMod val="100000"/>
                  <a:alpha val="30000"/>
                </a:srgbClr>
              </a:gs>
            </a:gsLst>
            <a:lin ang="16200000" scaled="0"/>
          </a:gradFill>
          <a:ln w="63500">
            <a:solidFill>
              <a:srgbClr val="048FEB"/>
            </a:solidFill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11F5048-D640-4606-BD1F-10F7FC051EBF}"/>
              </a:ext>
            </a:extLst>
          </p:cNvPr>
          <p:cNvSpPr txBox="1"/>
          <p:nvPr/>
        </p:nvSpPr>
        <p:spPr>
          <a:xfrm>
            <a:off x="2889257" y="5950114"/>
            <a:ext cx="6413486" cy="4247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A03BD03E-2C44-423D-8CE3-F0F9BA394C99}"/>
              </a:ext>
            </a:extLst>
          </p:cNvPr>
          <p:cNvSpPr txBox="1"/>
          <p:nvPr/>
        </p:nvSpPr>
        <p:spPr>
          <a:xfrm>
            <a:off x="2653295" y="5426894"/>
            <a:ext cx="6885411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THE IMPORTANT THINGS IN MY LIFE</a:t>
            </a:r>
            <a:endParaRPr lang="zh-CN" altLang="en-US" sz="2800" b="1" dirty="0">
              <a:solidFill>
                <a:schemeClr val="bg1"/>
              </a:solidFill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349746CA-F77C-44AA-8DD0-F80570FC355A}"/>
              </a:ext>
            </a:extLst>
          </p:cNvPr>
          <p:cNvSpPr txBox="1"/>
          <p:nvPr/>
        </p:nvSpPr>
        <p:spPr>
          <a:xfrm>
            <a:off x="194825" y="2846864"/>
            <a:ext cx="2561074" cy="7571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</a:t>
            </a:r>
            <a:r>
              <a:rPr lang="en-US" altLang="zh-CN" dirty="0" err="1">
                <a:solidFill>
                  <a:schemeClr val="bg1"/>
                </a:solidFill>
                <a:effectLst/>
                <a:latin typeface="+mn-ea"/>
              </a:rPr>
              <a:t>consectetuer</a:t>
            </a:r>
            <a:endParaRPr lang="en-US" altLang="zh-CN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DB1E7742-30F6-4C90-8B88-79A010076B95}"/>
              </a:ext>
            </a:extLst>
          </p:cNvPr>
          <p:cNvSpPr txBox="1"/>
          <p:nvPr/>
        </p:nvSpPr>
        <p:spPr>
          <a:xfrm>
            <a:off x="391668" y="2347129"/>
            <a:ext cx="2167388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2800" b="1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TEXT HERE</a:t>
            </a:r>
            <a:endParaRPr lang="zh-CN" altLang="en-US" sz="2800" b="1" dirty="0">
              <a:solidFill>
                <a:srgbClr val="008AE2"/>
              </a:solidFill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A4447539-8780-4B54-9F54-10EC146DE3B9}"/>
              </a:ext>
            </a:extLst>
          </p:cNvPr>
          <p:cNvSpPr txBox="1"/>
          <p:nvPr/>
        </p:nvSpPr>
        <p:spPr>
          <a:xfrm>
            <a:off x="4381235" y="1800262"/>
            <a:ext cx="2561074" cy="7571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</a:t>
            </a:r>
            <a:r>
              <a:rPr lang="en-US" altLang="zh-CN" dirty="0" err="1">
                <a:solidFill>
                  <a:schemeClr val="bg1"/>
                </a:solidFill>
                <a:effectLst/>
                <a:latin typeface="+mn-ea"/>
              </a:rPr>
              <a:t>consectetuer</a:t>
            </a:r>
            <a:endParaRPr lang="en-US" altLang="zh-CN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8D9C317E-9CF9-4FF0-86D7-F29DFDA28B93}"/>
              </a:ext>
            </a:extLst>
          </p:cNvPr>
          <p:cNvSpPr txBox="1"/>
          <p:nvPr/>
        </p:nvSpPr>
        <p:spPr>
          <a:xfrm>
            <a:off x="4578078" y="1300527"/>
            <a:ext cx="2167388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2800" b="1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TEXT HERE</a:t>
            </a:r>
            <a:endParaRPr lang="zh-CN" altLang="en-US" sz="2800" b="1" dirty="0">
              <a:solidFill>
                <a:srgbClr val="008AE2"/>
              </a:solidFill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E5A1598E-F434-40FC-9DB4-E9625839960B}"/>
              </a:ext>
            </a:extLst>
          </p:cNvPr>
          <p:cNvSpPr txBox="1"/>
          <p:nvPr/>
        </p:nvSpPr>
        <p:spPr>
          <a:xfrm>
            <a:off x="8959313" y="993812"/>
            <a:ext cx="2561074" cy="7571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</a:t>
            </a:r>
            <a:r>
              <a:rPr lang="en-US" altLang="zh-CN" dirty="0" err="1">
                <a:solidFill>
                  <a:schemeClr val="bg1"/>
                </a:solidFill>
                <a:effectLst/>
                <a:latin typeface="+mn-ea"/>
              </a:rPr>
              <a:t>consectetuer</a:t>
            </a:r>
            <a:endParaRPr lang="en-US" altLang="zh-CN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2EB12F08-5CCE-44B9-A2BD-24E52603FC78}"/>
              </a:ext>
            </a:extLst>
          </p:cNvPr>
          <p:cNvSpPr txBox="1"/>
          <p:nvPr/>
        </p:nvSpPr>
        <p:spPr>
          <a:xfrm>
            <a:off x="9156156" y="494077"/>
            <a:ext cx="2167388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2800" b="1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TEXT HERE</a:t>
            </a:r>
            <a:endParaRPr lang="zh-CN" altLang="en-US" sz="2800" b="1" dirty="0">
              <a:solidFill>
                <a:srgbClr val="008AE2"/>
              </a:solidFill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50781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Tm="8000">
        <p159:morph option="byObject"/>
      </p:transition>
    </mc:Choice>
    <mc:Fallback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/>
      <p:bldP spid="21" grpId="0"/>
      <p:bldP spid="33" grpId="0"/>
      <p:bldP spid="34" grpId="0"/>
      <p:bldP spid="35" grpId="0"/>
      <p:bldP spid="36" grpId="0"/>
      <p:bldP spid="39" grpId="0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背景">
            <a:extLst>
              <a:ext uri="{FF2B5EF4-FFF2-40B4-BE49-F238E27FC236}">
                <a16:creationId xmlns:a16="http://schemas.microsoft.com/office/drawing/2014/main" xmlns="" id="{A280C928-237E-44FD-ADB5-7BA98F5B9B9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A411A4B9-4BAD-4D6C-9C66-899A308E8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491A35A7-43FF-44F2-B33B-DA93A0715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1" name="梯形 50">
            <a:extLst>
              <a:ext uri="{FF2B5EF4-FFF2-40B4-BE49-F238E27FC236}">
                <a16:creationId xmlns:a16="http://schemas.microsoft.com/office/drawing/2014/main" xmlns="" id="{6673A707-6116-46E2-9648-CA59F5654942}"/>
              </a:ext>
            </a:extLst>
          </p:cNvPr>
          <p:cNvSpPr/>
          <p:nvPr/>
        </p:nvSpPr>
        <p:spPr>
          <a:xfrm>
            <a:off x="1247" y="-2448232"/>
            <a:ext cx="6696074" cy="8849032"/>
          </a:xfrm>
          <a:prstGeom prst="trapezoid">
            <a:avLst>
              <a:gd name="adj" fmla="val 32853"/>
            </a:avLst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100000">
                <a:srgbClr val="048FEB">
                  <a:lumMod val="100000"/>
                  <a:alpha val="20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梯形 51">
            <a:extLst>
              <a:ext uri="{FF2B5EF4-FFF2-40B4-BE49-F238E27FC236}">
                <a16:creationId xmlns:a16="http://schemas.microsoft.com/office/drawing/2014/main" xmlns="" id="{DB1AD006-DC19-48D3-BD1C-6E04919499B4}"/>
              </a:ext>
            </a:extLst>
          </p:cNvPr>
          <p:cNvSpPr/>
          <p:nvPr/>
        </p:nvSpPr>
        <p:spPr>
          <a:xfrm>
            <a:off x="5577177" y="-2448232"/>
            <a:ext cx="6696074" cy="8849032"/>
          </a:xfrm>
          <a:prstGeom prst="trapezoid">
            <a:avLst>
              <a:gd name="adj" fmla="val 32853"/>
            </a:avLst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100000">
                <a:srgbClr val="048FEB">
                  <a:lumMod val="100000"/>
                  <a:alpha val="20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xmlns="" id="{DD01D084-CD50-4707-9CEA-B9FED34AECEB}"/>
              </a:ext>
            </a:extLst>
          </p:cNvPr>
          <p:cNvSpPr/>
          <p:nvPr/>
        </p:nvSpPr>
        <p:spPr>
          <a:xfrm>
            <a:off x="1016907" y="476250"/>
            <a:ext cx="4614636" cy="5905500"/>
          </a:xfrm>
          <a:prstGeom prst="roundRect">
            <a:avLst>
              <a:gd name="adj" fmla="val 3388"/>
            </a:avLst>
          </a:prstGeom>
          <a:noFill/>
          <a:ln w="63500">
            <a:solidFill>
              <a:srgbClr val="048FEB"/>
            </a:solidFill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xmlns="" id="{E608BB02-7851-4EB7-8E88-E3467EBAF584}"/>
              </a:ext>
            </a:extLst>
          </p:cNvPr>
          <p:cNvSpPr/>
          <p:nvPr/>
        </p:nvSpPr>
        <p:spPr>
          <a:xfrm>
            <a:off x="6560457" y="476250"/>
            <a:ext cx="4614636" cy="5905500"/>
          </a:xfrm>
          <a:prstGeom prst="roundRect">
            <a:avLst>
              <a:gd name="adj" fmla="val 3388"/>
            </a:avLst>
          </a:prstGeom>
          <a:noFill/>
          <a:ln w="63500">
            <a:solidFill>
              <a:srgbClr val="048FEB"/>
            </a:solidFill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95">
            <a:extLst>
              <a:ext uri="{FF2B5EF4-FFF2-40B4-BE49-F238E27FC236}">
                <a16:creationId xmlns:a16="http://schemas.microsoft.com/office/drawing/2014/main" xmlns="" id="{BA553703-BADB-4DA5-B7BC-D5DB42816F08}"/>
              </a:ext>
            </a:extLst>
          </p:cNvPr>
          <p:cNvSpPr>
            <a:spLocks noEditPoints="1"/>
          </p:cNvSpPr>
          <p:nvPr/>
        </p:nvSpPr>
        <p:spPr bwMode="auto">
          <a:xfrm>
            <a:off x="8209644" y="1109970"/>
            <a:ext cx="1316262" cy="1304076"/>
          </a:xfrm>
          <a:custGeom>
            <a:avLst/>
            <a:gdLst>
              <a:gd name="T0" fmla="*/ 1495 w 1495"/>
              <a:gd name="T1" fmla="*/ 748 h 1482"/>
              <a:gd name="T2" fmla="*/ 1276 w 1495"/>
              <a:gd name="T3" fmla="*/ 219 h 1482"/>
              <a:gd name="T4" fmla="*/ 748 w 1495"/>
              <a:gd name="T5" fmla="*/ 0 h 1482"/>
              <a:gd name="T6" fmla="*/ 219 w 1495"/>
              <a:gd name="T7" fmla="*/ 219 h 1482"/>
              <a:gd name="T8" fmla="*/ 0 w 1495"/>
              <a:gd name="T9" fmla="*/ 748 h 1482"/>
              <a:gd name="T10" fmla="*/ 0 w 1495"/>
              <a:gd name="T11" fmla="*/ 1101 h 1482"/>
              <a:gd name="T12" fmla="*/ 363 w 1495"/>
              <a:gd name="T13" fmla="*/ 1464 h 1482"/>
              <a:gd name="T14" fmla="*/ 406 w 1495"/>
              <a:gd name="T15" fmla="*/ 1421 h 1482"/>
              <a:gd name="T16" fmla="*/ 406 w 1495"/>
              <a:gd name="T17" fmla="*/ 782 h 1482"/>
              <a:gd name="T18" fmla="*/ 363 w 1495"/>
              <a:gd name="T19" fmla="*/ 739 h 1482"/>
              <a:gd name="T20" fmla="*/ 86 w 1495"/>
              <a:gd name="T21" fmla="*/ 867 h 1482"/>
              <a:gd name="T22" fmla="*/ 86 w 1495"/>
              <a:gd name="T23" fmla="*/ 748 h 1482"/>
              <a:gd name="T24" fmla="*/ 748 w 1495"/>
              <a:gd name="T25" fmla="*/ 86 h 1482"/>
              <a:gd name="T26" fmla="*/ 1409 w 1495"/>
              <a:gd name="T27" fmla="*/ 748 h 1482"/>
              <a:gd name="T28" fmla="*/ 1410 w 1495"/>
              <a:gd name="T29" fmla="*/ 756 h 1482"/>
              <a:gd name="T30" fmla="*/ 1409 w 1495"/>
              <a:gd name="T31" fmla="*/ 765 h 1482"/>
              <a:gd name="T32" fmla="*/ 1409 w 1495"/>
              <a:gd name="T33" fmla="*/ 884 h 1482"/>
              <a:gd name="T34" fmla="*/ 1132 w 1495"/>
              <a:gd name="T35" fmla="*/ 756 h 1482"/>
              <a:gd name="T36" fmla="*/ 1089 w 1495"/>
              <a:gd name="T37" fmla="*/ 799 h 1482"/>
              <a:gd name="T38" fmla="*/ 1089 w 1495"/>
              <a:gd name="T39" fmla="*/ 1438 h 1482"/>
              <a:gd name="T40" fmla="*/ 1132 w 1495"/>
              <a:gd name="T41" fmla="*/ 1482 h 1482"/>
              <a:gd name="T42" fmla="*/ 1495 w 1495"/>
              <a:gd name="T43" fmla="*/ 1119 h 1482"/>
              <a:gd name="T44" fmla="*/ 1495 w 1495"/>
              <a:gd name="T45" fmla="*/ 765 h 1482"/>
              <a:gd name="T46" fmla="*/ 1494 w 1495"/>
              <a:gd name="T47" fmla="*/ 756 h 1482"/>
              <a:gd name="T48" fmla="*/ 1495 w 1495"/>
              <a:gd name="T49" fmla="*/ 748 h 1482"/>
              <a:gd name="T50" fmla="*/ 319 w 1495"/>
              <a:gd name="T51" fmla="*/ 828 h 1482"/>
              <a:gd name="T52" fmla="*/ 319 w 1495"/>
              <a:gd name="T53" fmla="*/ 1374 h 1482"/>
              <a:gd name="T54" fmla="*/ 86 w 1495"/>
              <a:gd name="T55" fmla="*/ 1101 h 1482"/>
              <a:gd name="T56" fmla="*/ 319 w 1495"/>
              <a:gd name="T57" fmla="*/ 828 h 1482"/>
              <a:gd name="T58" fmla="*/ 1176 w 1495"/>
              <a:gd name="T59" fmla="*/ 1392 h 1482"/>
              <a:gd name="T60" fmla="*/ 1176 w 1495"/>
              <a:gd name="T61" fmla="*/ 846 h 1482"/>
              <a:gd name="T62" fmla="*/ 1409 w 1495"/>
              <a:gd name="T63" fmla="*/ 1119 h 1482"/>
              <a:gd name="T64" fmla="*/ 1176 w 1495"/>
              <a:gd name="T65" fmla="*/ 1392 h 1482"/>
              <a:gd name="T66" fmla="*/ 1176 w 1495"/>
              <a:gd name="T67" fmla="*/ 1392 h 1482"/>
              <a:gd name="T68" fmla="*/ 1176 w 1495"/>
              <a:gd name="T69" fmla="*/ 1392 h 1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95" h="1482">
                <a:moveTo>
                  <a:pt x="1495" y="748"/>
                </a:moveTo>
                <a:cubicBezTo>
                  <a:pt x="1495" y="548"/>
                  <a:pt x="1417" y="360"/>
                  <a:pt x="1276" y="219"/>
                </a:cubicBezTo>
                <a:cubicBezTo>
                  <a:pt x="1135" y="78"/>
                  <a:pt x="947" y="0"/>
                  <a:pt x="748" y="0"/>
                </a:cubicBezTo>
                <a:cubicBezTo>
                  <a:pt x="548" y="0"/>
                  <a:pt x="360" y="78"/>
                  <a:pt x="219" y="219"/>
                </a:cubicBezTo>
                <a:cubicBezTo>
                  <a:pt x="78" y="360"/>
                  <a:pt x="0" y="548"/>
                  <a:pt x="0" y="748"/>
                </a:cubicBezTo>
                <a:cubicBezTo>
                  <a:pt x="0" y="1101"/>
                  <a:pt x="0" y="1101"/>
                  <a:pt x="0" y="1101"/>
                </a:cubicBezTo>
                <a:cubicBezTo>
                  <a:pt x="0" y="1301"/>
                  <a:pt x="163" y="1464"/>
                  <a:pt x="363" y="1464"/>
                </a:cubicBezTo>
                <a:cubicBezTo>
                  <a:pt x="387" y="1464"/>
                  <a:pt x="406" y="1445"/>
                  <a:pt x="406" y="1421"/>
                </a:cubicBezTo>
                <a:cubicBezTo>
                  <a:pt x="406" y="782"/>
                  <a:pt x="406" y="782"/>
                  <a:pt x="406" y="782"/>
                </a:cubicBezTo>
                <a:cubicBezTo>
                  <a:pt x="406" y="758"/>
                  <a:pt x="387" y="739"/>
                  <a:pt x="363" y="739"/>
                </a:cubicBezTo>
                <a:cubicBezTo>
                  <a:pt x="252" y="739"/>
                  <a:pt x="153" y="788"/>
                  <a:pt x="86" y="867"/>
                </a:cubicBezTo>
                <a:cubicBezTo>
                  <a:pt x="86" y="748"/>
                  <a:pt x="86" y="748"/>
                  <a:pt x="86" y="748"/>
                </a:cubicBezTo>
                <a:cubicBezTo>
                  <a:pt x="86" y="383"/>
                  <a:pt x="383" y="86"/>
                  <a:pt x="748" y="86"/>
                </a:cubicBezTo>
                <a:cubicBezTo>
                  <a:pt x="1112" y="86"/>
                  <a:pt x="1409" y="383"/>
                  <a:pt x="1409" y="748"/>
                </a:cubicBezTo>
                <a:cubicBezTo>
                  <a:pt x="1409" y="750"/>
                  <a:pt x="1409" y="753"/>
                  <a:pt x="1410" y="756"/>
                </a:cubicBezTo>
                <a:cubicBezTo>
                  <a:pt x="1409" y="759"/>
                  <a:pt x="1409" y="762"/>
                  <a:pt x="1409" y="765"/>
                </a:cubicBezTo>
                <a:cubicBezTo>
                  <a:pt x="1409" y="884"/>
                  <a:pt x="1409" y="884"/>
                  <a:pt x="1409" y="884"/>
                </a:cubicBezTo>
                <a:cubicBezTo>
                  <a:pt x="1342" y="806"/>
                  <a:pt x="1243" y="756"/>
                  <a:pt x="1132" y="756"/>
                </a:cubicBezTo>
                <a:cubicBezTo>
                  <a:pt x="1108" y="756"/>
                  <a:pt x="1089" y="775"/>
                  <a:pt x="1089" y="799"/>
                </a:cubicBezTo>
                <a:cubicBezTo>
                  <a:pt x="1089" y="1438"/>
                  <a:pt x="1089" y="1438"/>
                  <a:pt x="1089" y="1438"/>
                </a:cubicBezTo>
                <a:cubicBezTo>
                  <a:pt x="1089" y="1462"/>
                  <a:pt x="1108" y="1482"/>
                  <a:pt x="1132" y="1482"/>
                </a:cubicBezTo>
                <a:cubicBezTo>
                  <a:pt x="1332" y="1482"/>
                  <a:pt x="1495" y="1319"/>
                  <a:pt x="1495" y="1119"/>
                </a:cubicBezTo>
                <a:cubicBezTo>
                  <a:pt x="1495" y="765"/>
                  <a:pt x="1495" y="765"/>
                  <a:pt x="1495" y="765"/>
                </a:cubicBezTo>
                <a:cubicBezTo>
                  <a:pt x="1495" y="762"/>
                  <a:pt x="1495" y="759"/>
                  <a:pt x="1494" y="756"/>
                </a:cubicBezTo>
                <a:cubicBezTo>
                  <a:pt x="1495" y="753"/>
                  <a:pt x="1495" y="750"/>
                  <a:pt x="1495" y="748"/>
                </a:cubicBezTo>
                <a:close/>
                <a:moveTo>
                  <a:pt x="319" y="828"/>
                </a:moveTo>
                <a:cubicBezTo>
                  <a:pt x="319" y="1374"/>
                  <a:pt x="319" y="1374"/>
                  <a:pt x="319" y="1374"/>
                </a:cubicBezTo>
                <a:cubicBezTo>
                  <a:pt x="188" y="1354"/>
                  <a:pt x="86" y="1239"/>
                  <a:pt x="86" y="1101"/>
                </a:cubicBezTo>
                <a:cubicBezTo>
                  <a:pt x="86" y="964"/>
                  <a:pt x="188" y="849"/>
                  <a:pt x="319" y="828"/>
                </a:cubicBezTo>
                <a:close/>
                <a:moveTo>
                  <a:pt x="1176" y="1392"/>
                </a:moveTo>
                <a:cubicBezTo>
                  <a:pt x="1176" y="846"/>
                  <a:pt x="1176" y="846"/>
                  <a:pt x="1176" y="846"/>
                </a:cubicBezTo>
                <a:cubicBezTo>
                  <a:pt x="1308" y="867"/>
                  <a:pt x="1409" y="981"/>
                  <a:pt x="1409" y="1119"/>
                </a:cubicBezTo>
                <a:cubicBezTo>
                  <a:pt x="1409" y="1257"/>
                  <a:pt x="1308" y="1371"/>
                  <a:pt x="1176" y="1392"/>
                </a:cubicBezTo>
                <a:close/>
                <a:moveTo>
                  <a:pt x="1176" y="1392"/>
                </a:moveTo>
                <a:cubicBezTo>
                  <a:pt x="1176" y="1392"/>
                  <a:pt x="1176" y="1392"/>
                  <a:pt x="1176" y="1392"/>
                </a:cubicBezTo>
              </a:path>
            </a:pathLst>
          </a:custGeom>
          <a:solidFill>
            <a:srgbClr val="008AE2"/>
          </a:solidFill>
          <a:ln>
            <a:noFill/>
          </a:ln>
          <a:effectLst>
            <a:outerShdw blurRad="127000" dist="38100" dir="5400000" sx="101000" sy="101000" algn="t" rotWithShape="0">
              <a:srgbClr val="008AE2">
                <a:alpha val="4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9" name="Group 155">
            <a:extLst>
              <a:ext uri="{FF2B5EF4-FFF2-40B4-BE49-F238E27FC236}">
                <a16:creationId xmlns:a16="http://schemas.microsoft.com/office/drawing/2014/main" xmlns="" id="{81420004-87C8-4CBE-9C4B-AC1D5758C1E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37656" y="1203409"/>
            <a:ext cx="1373138" cy="1137511"/>
            <a:chOff x="2702" y="2322"/>
            <a:chExt cx="338" cy="280"/>
          </a:xfrm>
          <a:solidFill>
            <a:srgbClr val="008AE2"/>
          </a:solidFill>
          <a:effectLst>
            <a:outerShdw blurRad="127000" dist="38100" dir="5400000" sx="101000" sy="101000" algn="t" rotWithShape="0">
              <a:srgbClr val="008AE2">
                <a:alpha val="40000"/>
              </a:srgbClr>
            </a:outerShdw>
          </a:effectLst>
        </p:grpSpPr>
        <p:sp>
          <p:nvSpPr>
            <p:cNvPr id="42" name="Freeform 156">
              <a:extLst>
                <a:ext uri="{FF2B5EF4-FFF2-40B4-BE49-F238E27FC236}">
                  <a16:creationId xmlns:a16="http://schemas.microsoft.com/office/drawing/2014/main" xmlns="" id="{3D5209EF-1C0A-4605-AE51-287078269D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2" y="2322"/>
              <a:ext cx="338" cy="275"/>
            </a:xfrm>
            <a:custGeom>
              <a:avLst/>
              <a:gdLst>
                <a:gd name="T0" fmla="*/ 1538 w 1561"/>
                <a:gd name="T1" fmla="*/ 352 h 1268"/>
                <a:gd name="T2" fmla="*/ 1132 w 1561"/>
                <a:gd name="T3" fmla="*/ 223 h 1268"/>
                <a:gd name="T4" fmla="*/ 1122 w 1561"/>
                <a:gd name="T5" fmla="*/ 182 h 1268"/>
                <a:gd name="T6" fmla="*/ 892 w 1561"/>
                <a:gd name="T7" fmla="*/ 0 h 1268"/>
                <a:gd name="T8" fmla="*/ 668 w 1561"/>
                <a:gd name="T9" fmla="*/ 0 h 1268"/>
                <a:gd name="T10" fmla="*/ 438 w 1561"/>
                <a:gd name="T11" fmla="*/ 182 h 1268"/>
                <a:gd name="T12" fmla="*/ 429 w 1561"/>
                <a:gd name="T13" fmla="*/ 223 h 1268"/>
                <a:gd name="T14" fmla="*/ 23 w 1561"/>
                <a:gd name="T15" fmla="*/ 352 h 1268"/>
                <a:gd name="T16" fmla="*/ 0 w 1561"/>
                <a:gd name="T17" fmla="*/ 390 h 1268"/>
                <a:gd name="T18" fmla="*/ 0 w 1561"/>
                <a:gd name="T19" fmla="*/ 899 h 1268"/>
                <a:gd name="T20" fmla="*/ 370 w 1561"/>
                <a:gd name="T21" fmla="*/ 1268 h 1268"/>
                <a:gd name="T22" fmla="*/ 413 w 1561"/>
                <a:gd name="T23" fmla="*/ 1225 h 1268"/>
                <a:gd name="T24" fmla="*/ 370 w 1561"/>
                <a:gd name="T25" fmla="*/ 1182 h 1268"/>
                <a:gd name="T26" fmla="*/ 86 w 1561"/>
                <a:gd name="T27" fmla="*/ 899 h 1268"/>
                <a:gd name="T28" fmla="*/ 86 w 1561"/>
                <a:gd name="T29" fmla="*/ 417 h 1268"/>
                <a:gd name="T30" fmla="*/ 472 w 1561"/>
                <a:gd name="T31" fmla="*/ 303 h 1268"/>
                <a:gd name="T32" fmla="*/ 507 w 1561"/>
                <a:gd name="T33" fmla="*/ 271 h 1268"/>
                <a:gd name="T34" fmla="*/ 523 w 1561"/>
                <a:gd name="T35" fmla="*/ 202 h 1268"/>
                <a:gd name="T36" fmla="*/ 668 w 1561"/>
                <a:gd name="T37" fmla="*/ 86 h 1268"/>
                <a:gd name="T38" fmla="*/ 892 w 1561"/>
                <a:gd name="T39" fmla="*/ 86 h 1268"/>
                <a:gd name="T40" fmla="*/ 1038 w 1561"/>
                <a:gd name="T41" fmla="*/ 202 h 1268"/>
                <a:gd name="T42" fmla="*/ 1054 w 1561"/>
                <a:gd name="T43" fmla="*/ 271 h 1268"/>
                <a:gd name="T44" fmla="*/ 1089 w 1561"/>
                <a:gd name="T45" fmla="*/ 303 h 1268"/>
                <a:gd name="T46" fmla="*/ 1474 w 1561"/>
                <a:gd name="T47" fmla="*/ 417 h 1268"/>
                <a:gd name="T48" fmla="*/ 1474 w 1561"/>
                <a:gd name="T49" fmla="*/ 899 h 1268"/>
                <a:gd name="T50" fmla="*/ 1191 w 1561"/>
                <a:gd name="T51" fmla="*/ 1182 h 1268"/>
                <a:gd name="T52" fmla="*/ 1148 w 1561"/>
                <a:gd name="T53" fmla="*/ 1225 h 1268"/>
                <a:gd name="T54" fmla="*/ 1191 w 1561"/>
                <a:gd name="T55" fmla="*/ 1268 h 1268"/>
                <a:gd name="T56" fmla="*/ 1561 w 1561"/>
                <a:gd name="T57" fmla="*/ 899 h 1268"/>
                <a:gd name="T58" fmla="*/ 1561 w 1561"/>
                <a:gd name="T59" fmla="*/ 390 h 1268"/>
                <a:gd name="T60" fmla="*/ 1538 w 1561"/>
                <a:gd name="T61" fmla="*/ 352 h 1268"/>
                <a:gd name="T62" fmla="*/ 1538 w 1561"/>
                <a:gd name="T63" fmla="*/ 352 h 1268"/>
                <a:gd name="T64" fmla="*/ 1538 w 1561"/>
                <a:gd name="T65" fmla="*/ 352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61" h="1268">
                  <a:moveTo>
                    <a:pt x="1538" y="352"/>
                  </a:moveTo>
                  <a:cubicBezTo>
                    <a:pt x="1531" y="348"/>
                    <a:pt x="1381" y="270"/>
                    <a:pt x="1132" y="223"/>
                  </a:cubicBezTo>
                  <a:cubicBezTo>
                    <a:pt x="1122" y="182"/>
                    <a:pt x="1122" y="182"/>
                    <a:pt x="1122" y="182"/>
                  </a:cubicBezTo>
                  <a:cubicBezTo>
                    <a:pt x="1097" y="75"/>
                    <a:pt x="1003" y="0"/>
                    <a:pt x="892" y="0"/>
                  </a:cubicBezTo>
                  <a:cubicBezTo>
                    <a:pt x="668" y="0"/>
                    <a:pt x="668" y="0"/>
                    <a:pt x="668" y="0"/>
                  </a:cubicBezTo>
                  <a:cubicBezTo>
                    <a:pt x="558" y="0"/>
                    <a:pt x="464" y="75"/>
                    <a:pt x="438" y="182"/>
                  </a:cubicBezTo>
                  <a:cubicBezTo>
                    <a:pt x="429" y="223"/>
                    <a:pt x="429" y="223"/>
                    <a:pt x="429" y="223"/>
                  </a:cubicBezTo>
                  <a:cubicBezTo>
                    <a:pt x="179" y="270"/>
                    <a:pt x="29" y="348"/>
                    <a:pt x="23" y="352"/>
                  </a:cubicBezTo>
                  <a:cubicBezTo>
                    <a:pt x="9" y="359"/>
                    <a:pt x="0" y="374"/>
                    <a:pt x="0" y="390"/>
                  </a:cubicBezTo>
                  <a:cubicBezTo>
                    <a:pt x="0" y="899"/>
                    <a:pt x="0" y="899"/>
                    <a:pt x="0" y="899"/>
                  </a:cubicBezTo>
                  <a:cubicBezTo>
                    <a:pt x="0" y="1102"/>
                    <a:pt x="166" y="1268"/>
                    <a:pt x="370" y="1268"/>
                  </a:cubicBezTo>
                  <a:cubicBezTo>
                    <a:pt x="394" y="1268"/>
                    <a:pt x="413" y="1249"/>
                    <a:pt x="413" y="1225"/>
                  </a:cubicBezTo>
                  <a:cubicBezTo>
                    <a:pt x="413" y="1201"/>
                    <a:pt x="394" y="1182"/>
                    <a:pt x="370" y="1182"/>
                  </a:cubicBezTo>
                  <a:cubicBezTo>
                    <a:pt x="214" y="1182"/>
                    <a:pt x="86" y="1055"/>
                    <a:pt x="86" y="899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138" y="393"/>
                    <a:pt x="275" y="337"/>
                    <a:pt x="472" y="303"/>
                  </a:cubicBezTo>
                  <a:cubicBezTo>
                    <a:pt x="489" y="300"/>
                    <a:pt x="503" y="287"/>
                    <a:pt x="507" y="271"/>
                  </a:cubicBezTo>
                  <a:cubicBezTo>
                    <a:pt x="523" y="202"/>
                    <a:pt x="523" y="202"/>
                    <a:pt x="523" y="202"/>
                  </a:cubicBezTo>
                  <a:cubicBezTo>
                    <a:pt x="539" y="134"/>
                    <a:pt x="598" y="86"/>
                    <a:pt x="668" y="86"/>
                  </a:cubicBezTo>
                  <a:cubicBezTo>
                    <a:pt x="892" y="86"/>
                    <a:pt x="892" y="86"/>
                    <a:pt x="892" y="86"/>
                  </a:cubicBezTo>
                  <a:cubicBezTo>
                    <a:pt x="962" y="86"/>
                    <a:pt x="1022" y="134"/>
                    <a:pt x="1038" y="202"/>
                  </a:cubicBezTo>
                  <a:cubicBezTo>
                    <a:pt x="1054" y="271"/>
                    <a:pt x="1054" y="271"/>
                    <a:pt x="1054" y="271"/>
                  </a:cubicBezTo>
                  <a:cubicBezTo>
                    <a:pt x="1058" y="288"/>
                    <a:pt x="1072" y="300"/>
                    <a:pt x="1089" y="303"/>
                  </a:cubicBezTo>
                  <a:cubicBezTo>
                    <a:pt x="1285" y="337"/>
                    <a:pt x="1422" y="393"/>
                    <a:pt x="1474" y="417"/>
                  </a:cubicBezTo>
                  <a:cubicBezTo>
                    <a:pt x="1474" y="899"/>
                    <a:pt x="1474" y="899"/>
                    <a:pt x="1474" y="899"/>
                  </a:cubicBezTo>
                  <a:cubicBezTo>
                    <a:pt x="1474" y="1055"/>
                    <a:pt x="1347" y="1182"/>
                    <a:pt x="1191" y="1182"/>
                  </a:cubicBezTo>
                  <a:cubicBezTo>
                    <a:pt x="1167" y="1182"/>
                    <a:pt x="1148" y="1201"/>
                    <a:pt x="1148" y="1225"/>
                  </a:cubicBezTo>
                  <a:cubicBezTo>
                    <a:pt x="1148" y="1249"/>
                    <a:pt x="1167" y="1268"/>
                    <a:pt x="1191" y="1268"/>
                  </a:cubicBezTo>
                  <a:cubicBezTo>
                    <a:pt x="1395" y="1268"/>
                    <a:pt x="1561" y="1103"/>
                    <a:pt x="1561" y="899"/>
                  </a:cubicBezTo>
                  <a:cubicBezTo>
                    <a:pt x="1561" y="390"/>
                    <a:pt x="1561" y="390"/>
                    <a:pt x="1561" y="390"/>
                  </a:cubicBezTo>
                  <a:cubicBezTo>
                    <a:pt x="1561" y="374"/>
                    <a:pt x="1552" y="359"/>
                    <a:pt x="1538" y="352"/>
                  </a:cubicBezTo>
                  <a:close/>
                  <a:moveTo>
                    <a:pt x="1538" y="352"/>
                  </a:moveTo>
                  <a:cubicBezTo>
                    <a:pt x="1538" y="352"/>
                    <a:pt x="1538" y="352"/>
                    <a:pt x="1538" y="3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57">
              <a:extLst>
                <a:ext uri="{FF2B5EF4-FFF2-40B4-BE49-F238E27FC236}">
                  <a16:creationId xmlns:a16="http://schemas.microsoft.com/office/drawing/2014/main" xmlns="" id="{BA5F85A2-60F5-4DA4-8127-85E650DEBC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22" y="2351"/>
              <a:ext cx="52" cy="28"/>
            </a:xfrm>
            <a:custGeom>
              <a:avLst/>
              <a:gdLst>
                <a:gd name="T0" fmla="*/ 48 w 241"/>
                <a:gd name="T1" fmla="*/ 131 h 131"/>
                <a:gd name="T2" fmla="*/ 62 w 241"/>
                <a:gd name="T3" fmla="*/ 129 h 131"/>
                <a:gd name="T4" fmla="*/ 204 w 241"/>
                <a:gd name="T5" fmla="*/ 89 h 131"/>
                <a:gd name="T6" fmla="*/ 236 w 241"/>
                <a:gd name="T7" fmla="*/ 37 h 131"/>
                <a:gd name="T8" fmla="*/ 184 w 241"/>
                <a:gd name="T9" fmla="*/ 5 h 131"/>
                <a:gd name="T10" fmla="*/ 35 w 241"/>
                <a:gd name="T11" fmla="*/ 47 h 131"/>
                <a:gd name="T12" fmla="*/ 7 w 241"/>
                <a:gd name="T13" fmla="*/ 102 h 131"/>
                <a:gd name="T14" fmla="*/ 48 w 241"/>
                <a:gd name="T15" fmla="*/ 131 h 131"/>
                <a:gd name="T16" fmla="*/ 48 w 241"/>
                <a:gd name="T17" fmla="*/ 131 h 131"/>
                <a:gd name="T18" fmla="*/ 48 w 241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1" h="131">
                  <a:moveTo>
                    <a:pt x="48" y="131"/>
                  </a:moveTo>
                  <a:cubicBezTo>
                    <a:pt x="53" y="131"/>
                    <a:pt x="57" y="131"/>
                    <a:pt x="62" y="129"/>
                  </a:cubicBezTo>
                  <a:cubicBezTo>
                    <a:pt x="107" y="114"/>
                    <a:pt x="155" y="101"/>
                    <a:pt x="204" y="89"/>
                  </a:cubicBezTo>
                  <a:cubicBezTo>
                    <a:pt x="227" y="84"/>
                    <a:pt x="241" y="60"/>
                    <a:pt x="236" y="37"/>
                  </a:cubicBezTo>
                  <a:cubicBezTo>
                    <a:pt x="230" y="14"/>
                    <a:pt x="207" y="0"/>
                    <a:pt x="184" y="5"/>
                  </a:cubicBezTo>
                  <a:cubicBezTo>
                    <a:pt x="133" y="17"/>
                    <a:pt x="83" y="32"/>
                    <a:pt x="35" y="47"/>
                  </a:cubicBezTo>
                  <a:cubicBezTo>
                    <a:pt x="12" y="55"/>
                    <a:pt x="0" y="79"/>
                    <a:pt x="7" y="102"/>
                  </a:cubicBezTo>
                  <a:cubicBezTo>
                    <a:pt x="14" y="120"/>
                    <a:pt x="31" y="131"/>
                    <a:pt x="48" y="131"/>
                  </a:cubicBezTo>
                  <a:close/>
                  <a:moveTo>
                    <a:pt x="48" y="131"/>
                  </a:moveTo>
                  <a:cubicBezTo>
                    <a:pt x="48" y="131"/>
                    <a:pt x="48" y="131"/>
                    <a:pt x="48" y="1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58">
              <a:extLst>
                <a:ext uri="{FF2B5EF4-FFF2-40B4-BE49-F238E27FC236}">
                  <a16:creationId xmlns:a16="http://schemas.microsoft.com/office/drawing/2014/main" xmlns="" id="{FD6AB29C-386B-48FC-95EA-655AB620C7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63" y="2387"/>
              <a:ext cx="216" cy="215"/>
            </a:xfrm>
            <a:custGeom>
              <a:avLst/>
              <a:gdLst>
                <a:gd name="T0" fmla="*/ 497 w 995"/>
                <a:gd name="T1" fmla="*/ 0 h 994"/>
                <a:gd name="T2" fmla="*/ 0 w 995"/>
                <a:gd name="T3" fmla="*/ 497 h 994"/>
                <a:gd name="T4" fmla="*/ 497 w 995"/>
                <a:gd name="T5" fmla="*/ 994 h 994"/>
                <a:gd name="T6" fmla="*/ 995 w 995"/>
                <a:gd name="T7" fmla="*/ 497 h 994"/>
                <a:gd name="T8" fmla="*/ 497 w 995"/>
                <a:gd name="T9" fmla="*/ 0 h 994"/>
                <a:gd name="T10" fmla="*/ 497 w 995"/>
                <a:gd name="T11" fmla="*/ 908 h 994"/>
                <a:gd name="T12" fmla="*/ 87 w 995"/>
                <a:gd name="T13" fmla="*/ 497 h 994"/>
                <a:gd name="T14" fmla="*/ 497 w 995"/>
                <a:gd name="T15" fmla="*/ 86 h 994"/>
                <a:gd name="T16" fmla="*/ 908 w 995"/>
                <a:gd name="T17" fmla="*/ 497 h 994"/>
                <a:gd name="T18" fmla="*/ 497 w 995"/>
                <a:gd name="T19" fmla="*/ 908 h 994"/>
                <a:gd name="T20" fmla="*/ 497 w 995"/>
                <a:gd name="T21" fmla="*/ 908 h 994"/>
                <a:gd name="T22" fmla="*/ 497 w 995"/>
                <a:gd name="T23" fmla="*/ 908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5" h="994">
                  <a:moveTo>
                    <a:pt x="497" y="0"/>
                  </a:moveTo>
                  <a:cubicBezTo>
                    <a:pt x="223" y="0"/>
                    <a:pt x="0" y="223"/>
                    <a:pt x="0" y="497"/>
                  </a:cubicBezTo>
                  <a:cubicBezTo>
                    <a:pt x="0" y="771"/>
                    <a:pt x="223" y="994"/>
                    <a:pt x="497" y="994"/>
                  </a:cubicBezTo>
                  <a:cubicBezTo>
                    <a:pt x="772" y="994"/>
                    <a:pt x="995" y="771"/>
                    <a:pt x="995" y="497"/>
                  </a:cubicBezTo>
                  <a:cubicBezTo>
                    <a:pt x="995" y="223"/>
                    <a:pt x="772" y="0"/>
                    <a:pt x="497" y="0"/>
                  </a:cubicBezTo>
                  <a:close/>
                  <a:moveTo>
                    <a:pt x="497" y="908"/>
                  </a:moveTo>
                  <a:cubicBezTo>
                    <a:pt x="271" y="908"/>
                    <a:pt x="87" y="724"/>
                    <a:pt x="87" y="497"/>
                  </a:cubicBezTo>
                  <a:cubicBezTo>
                    <a:pt x="87" y="271"/>
                    <a:pt x="271" y="86"/>
                    <a:pt x="497" y="86"/>
                  </a:cubicBezTo>
                  <a:cubicBezTo>
                    <a:pt x="724" y="86"/>
                    <a:pt x="908" y="270"/>
                    <a:pt x="908" y="497"/>
                  </a:cubicBezTo>
                  <a:cubicBezTo>
                    <a:pt x="908" y="723"/>
                    <a:pt x="724" y="908"/>
                    <a:pt x="497" y="908"/>
                  </a:cubicBezTo>
                  <a:close/>
                  <a:moveTo>
                    <a:pt x="497" y="908"/>
                  </a:moveTo>
                  <a:cubicBezTo>
                    <a:pt x="497" y="908"/>
                    <a:pt x="497" y="908"/>
                    <a:pt x="497" y="9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xmlns="" id="{904925C6-A0F0-49BB-BC36-A89F000A13CB}"/>
              </a:ext>
            </a:extLst>
          </p:cNvPr>
          <p:cNvCxnSpPr>
            <a:cxnSpLocks/>
          </p:cNvCxnSpPr>
          <p:nvPr/>
        </p:nvCxnSpPr>
        <p:spPr>
          <a:xfrm flipH="1">
            <a:off x="1947862" y="3421066"/>
            <a:ext cx="2752726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3175" cap="rnd">
            <a:solidFill>
              <a:srgbClr val="008AE2"/>
            </a:solidFill>
            <a:headEnd type="diamond"/>
            <a:tailEnd type="diamond"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xmlns="" id="{7F748F33-289A-4521-9C9D-A072607294E9}"/>
              </a:ext>
            </a:extLst>
          </p:cNvPr>
          <p:cNvCxnSpPr>
            <a:cxnSpLocks/>
          </p:cNvCxnSpPr>
          <p:nvPr/>
        </p:nvCxnSpPr>
        <p:spPr>
          <a:xfrm flipH="1">
            <a:off x="7491412" y="3421066"/>
            <a:ext cx="2752726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3175" cap="rnd">
            <a:solidFill>
              <a:srgbClr val="008AE2"/>
            </a:solidFill>
            <a:headEnd type="diamond"/>
            <a:tailEnd type="diamond"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54C66775-8531-4A05-8A38-256B7C2D4943}"/>
              </a:ext>
            </a:extLst>
          </p:cNvPr>
          <p:cNvSpPr txBox="1"/>
          <p:nvPr/>
        </p:nvSpPr>
        <p:spPr>
          <a:xfrm>
            <a:off x="7014070" y="3570276"/>
            <a:ext cx="3707410" cy="24191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dirty="0" err="1">
                <a:solidFill>
                  <a:schemeClr val="bg1"/>
                </a:solidFill>
                <a:effectLst/>
                <a:latin typeface="+mn-ea"/>
              </a:rPr>
              <a:t>urna</a:t>
            </a: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313C0054-5F32-43F6-AA1B-807F0A10E6E7}"/>
              </a:ext>
            </a:extLst>
          </p:cNvPr>
          <p:cNvSpPr txBox="1"/>
          <p:nvPr/>
        </p:nvSpPr>
        <p:spPr>
          <a:xfrm>
            <a:off x="7784081" y="2850221"/>
            <a:ext cx="2167389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TEXT HERE</a:t>
            </a:r>
            <a:endParaRPr lang="zh-CN" altLang="en-US" sz="2800" b="1" dirty="0">
              <a:solidFill>
                <a:schemeClr val="bg1"/>
              </a:solidFill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xmlns="" id="{D19BA02A-A294-454B-8651-D411E31FE3CA}"/>
              </a:ext>
            </a:extLst>
          </p:cNvPr>
          <p:cNvSpPr txBox="1"/>
          <p:nvPr/>
        </p:nvSpPr>
        <p:spPr>
          <a:xfrm>
            <a:off x="1470518" y="3570276"/>
            <a:ext cx="3707410" cy="24191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dirty="0" err="1">
                <a:solidFill>
                  <a:schemeClr val="bg1"/>
                </a:solidFill>
                <a:effectLst/>
                <a:latin typeface="+mn-ea"/>
              </a:rPr>
              <a:t>urna</a:t>
            </a: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606EFEF2-4A55-4349-9E7C-51931987D89E}"/>
              </a:ext>
            </a:extLst>
          </p:cNvPr>
          <p:cNvSpPr txBox="1"/>
          <p:nvPr/>
        </p:nvSpPr>
        <p:spPr>
          <a:xfrm>
            <a:off x="2240529" y="2850221"/>
            <a:ext cx="2167389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TEXT HERE</a:t>
            </a:r>
            <a:endParaRPr lang="zh-CN" altLang="en-US" sz="2800" b="1" dirty="0">
              <a:solidFill>
                <a:schemeClr val="bg1"/>
              </a:solidFill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79285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8000">
        <p15:prstTrans prst="fallOver"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28" grpId="0" animBg="1"/>
      <p:bldP spid="37" grpId="0" animBg="1"/>
      <p:bldP spid="38" grpId="0" animBg="1"/>
      <p:bldP spid="49" grpId="0"/>
      <p:bldP spid="50" grpId="0"/>
      <p:bldP spid="46" grpId="0"/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背景">
            <a:extLst>
              <a:ext uri="{FF2B5EF4-FFF2-40B4-BE49-F238E27FC236}">
                <a16:creationId xmlns:a16="http://schemas.microsoft.com/office/drawing/2014/main" xmlns="" id="{8A85AF63-6949-44A3-A3A4-6F17533D106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31F8DF54-E2F2-4231-B113-4AE42FECB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72605D70-8147-46FA-B64E-AAE982E0C72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梯形 11">
            <a:extLst>
              <a:ext uri="{FF2B5EF4-FFF2-40B4-BE49-F238E27FC236}">
                <a16:creationId xmlns:a16="http://schemas.microsoft.com/office/drawing/2014/main" xmlns="" id="{8EBFC76C-1386-4EC2-811F-F7A6B33F8A30}"/>
              </a:ext>
            </a:extLst>
          </p:cNvPr>
          <p:cNvSpPr/>
          <p:nvPr/>
        </p:nvSpPr>
        <p:spPr>
          <a:xfrm rot="5400000">
            <a:off x="1338320" y="-5362978"/>
            <a:ext cx="9944100" cy="17583955"/>
          </a:xfrm>
          <a:prstGeom prst="trapezoid">
            <a:avLst>
              <a:gd name="adj" fmla="val 32853"/>
            </a:avLst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75000">
                <a:srgbClr val="048FEB">
                  <a:lumMod val="100000"/>
                  <a:alpha val="20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C450BDCB-7ABE-4154-9CB7-1ECA03517925}"/>
              </a:ext>
            </a:extLst>
          </p:cNvPr>
          <p:cNvSpPr/>
          <p:nvPr/>
        </p:nvSpPr>
        <p:spPr>
          <a:xfrm>
            <a:off x="8055187" y="-735031"/>
            <a:ext cx="8328064" cy="8328062"/>
          </a:xfrm>
          <a:prstGeom prst="ellipse">
            <a:avLst/>
          </a:prstGeom>
          <a:gradFill flip="none" rotWithShape="1">
            <a:gsLst>
              <a:gs pos="59000">
                <a:srgbClr val="048FEB">
                  <a:alpha val="0"/>
                </a:srgbClr>
              </a:gs>
              <a:gs pos="100000">
                <a:srgbClr val="048FEB">
                  <a:alpha val="41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048F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169C1FA9-651C-47C4-84AC-9B3E12DD6AC0}"/>
              </a:ext>
            </a:extLst>
          </p:cNvPr>
          <p:cNvSpPr/>
          <p:nvPr/>
        </p:nvSpPr>
        <p:spPr>
          <a:xfrm>
            <a:off x="8544718" y="-245501"/>
            <a:ext cx="7349004" cy="7349002"/>
          </a:xfrm>
          <a:prstGeom prst="ellipse">
            <a:avLst/>
          </a:prstGeom>
          <a:gradFill flip="none" rotWithShape="1">
            <a:gsLst>
              <a:gs pos="49000">
                <a:srgbClr val="048FEB">
                  <a:alpha val="0"/>
                </a:srgbClr>
              </a:gs>
              <a:gs pos="100000">
                <a:srgbClr val="048FEB">
                  <a:alpha val="41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048FEB"/>
            </a:solidFill>
          </a:ln>
          <a:effectLst>
            <a:outerShdw blurRad="254000" sx="102000" sy="102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A8DD7976-EC4F-4BEF-8F3B-D45E429F163B}"/>
              </a:ext>
            </a:extLst>
          </p:cNvPr>
          <p:cNvSpPr txBox="1"/>
          <p:nvPr/>
        </p:nvSpPr>
        <p:spPr>
          <a:xfrm>
            <a:off x="8857621" y="1851645"/>
            <a:ext cx="3332964" cy="31547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ln w="25400" cap="rnd">
                  <a:gradFill>
                    <a:gsLst>
                      <a:gs pos="0">
                        <a:srgbClr val="048FEB"/>
                      </a:gs>
                      <a:gs pos="100000">
                        <a:srgbClr val="048FEB">
                          <a:alpha val="50000"/>
                        </a:srgbClr>
                      </a:gs>
                    </a:gsLst>
                    <a:lin ang="2700000" scaled="0"/>
                  </a:gradFill>
                </a:ln>
                <a:gradFill>
                  <a:gsLst>
                    <a:gs pos="0">
                      <a:schemeClr val="bg1"/>
                    </a:gs>
                    <a:gs pos="100000">
                      <a:srgbClr val="048FEB">
                        <a:alpha val="42000"/>
                        <a:lumMod val="70000"/>
                        <a:lumOff val="30000"/>
                      </a:srgbClr>
                    </a:gs>
                  </a:gsLst>
                  <a:lin ang="0" scaled="0"/>
                </a:gradFill>
                <a:effectLst>
                  <a:outerShdw blurRad="279400" dist="38100" dir="5400000" algn="t" rotWithShape="0">
                    <a:srgbClr val="048FEB">
                      <a:alpha val="40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sz="19900" dirty="0">
                <a:ln w="63500" cap="rnd">
                  <a:solidFill>
                    <a:srgbClr val="048FEB"/>
                  </a:solidFill>
                </a:ln>
              </a:rPr>
              <a:t>04</a:t>
            </a:r>
            <a:endParaRPr lang="zh-CN" altLang="en-US" sz="19900" dirty="0">
              <a:ln w="63500" cap="rnd">
                <a:solidFill>
                  <a:srgbClr val="048FEB"/>
                </a:solidFill>
              </a:ln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004AEA05-772C-4686-8683-7689A4CDC28F}"/>
              </a:ext>
            </a:extLst>
          </p:cNvPr>
          <p:cNvSpPr txBox="1"/>
          <p:nvPr/>
        </p:nvSpPr>
        <p:spPr>
          <a:xfrm>
            <a:off x="514981" y="2026912"/>
            <a:ext cx="7540206" cy="92333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effectLst>
                  <a:reflection blurRad="127000" stA="18000" endPos="29000" dist="29997" dir="5400000" sy="-100000" algn="bl" rotWithShape="0"/>
                </a:effectLst>
                <a:latin typeface="+mj-ea"/>
                <a:ea typeface="+mj-ea"/>
              </a:rPr>
              <a:t>POWER YOUR POINT</a:t>
            </a:r>
            <a:endParaRPr lang="zh-CN" altLang="en-US" sz="5400" b="1" dirty="0">
              <a:solidFill>
                <a:schemeClr val="bg1"/>
              </a:solidFill>
              <a:effectLst>
                <a:reflection blurRad="127000" stA="18000" endPos="29000" dist="29997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98823B39-6F6E-40F5-AB7F-DF7708A5B785}"/>
              </a:ext>
            </a:extLst>
          </p:cNvPr>
          <p:cNvSpPr txBox="1"/>
          <p:nvPr/>
        </p:nvSpPr>
        <p:spPr>
          <a:xfrm>
            <a:off x="514981" y="3188972"/>
            <a:ext cx="6484730" cy="14219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dirty="0" err="1">
                <a:solidFill>
                  <a:schemeClr val="bg1"/>
                </a:solidFill>
                <a:effectLst/>
                <a:latin typeface="+mn-ea"/>
              </a:rPr>
              <a:t>urna</a:t>
            </a: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614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5000">
        <p14:flash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8" grpId="0" animBg="1"/>
      <p:bldP spid="5" grpId="0"/>
      <p:bldP spid="11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背景">
            <a:extLst>
              <a:ext uri="{FF2B5EF4-FFF2-40B4-BE49-F238E27FC236}">
                <a16:creationId xmlns:a16="http://schemas.microsoft.com/office/drawing/2014/main" xmlns="" id="{B96AEE3C-FE8B-494F-AFF0-F19AF51851A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BE1C7D87-9466-4756-8E0D-F3595E3D5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07C415CA-FC45-409A-95CE-66C0D267D9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7" name="梯形 26">
            <a:extLst>
              <a:ext uri="{FF2B5EF4-FFF2-40B4-BE49-F238E27FC236}">
                <a16:creationId xmlns:a16="http://schemas.microsoft.com/office/drawing/2014/main" xmlns="" id="{F29E6673-8CC2-409D-B9B4-8701FA69F925}"/>
              </a:ext>
            </a:extLst>
          </p:cNvPr>
          <p:cNvSpPr/>
          <p:nvPr/>
        </p:nvSpPr>
        <p:spPr>
          <a:xfrm>
            <a:off x="3194254" y="-1638300"/>
            <a:ext cx="5803490" cy="6915150"/>
          </a:xfrm>
          <a:prstGeom prst="trapezoid">
            <a:avLst>
              <a:gd name="adj" fmla="val 27929"/>
            </a:avLst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100000">
                <a:srgbClr val="048FEB">
                  <a:lumMod val="100000"/>
                  <a:alpha val="20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xmlns="" id="{72BFCF0E-EFAF-4D89-93CF-DEAD63F5C7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6737555"/>
              </p:ext>
            </p:extLst>
          </p:nvPr>
        </p:nvGraphicFramePr>
        <p:xfrm>
          <a:off x="4197642" y="476250"/>
          <a:ext cx="3796716" cy="3357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26A00318-2C81-46FA-95E9-CBF2F07D37E4}"/>
              </a:ext>
            </a:extLst>
          </p:cNvPr>
          <p:cNvSpPr txBox="1"/>
          <p:nvPr/>
        </p:nvSpPr>
        <p:spPr>
          <a:xfrm>
            <a:off x="5555065" y="1693405"/>
            <a:ext cx="1361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008AE2"/>
                </a:solidFill>
                <a:effectLst>
                  <a:outerShdw blurRad="127000" algn="ctr" rotWithShape="0">
                    <a:srgbClr val="008AE2">
                      <a:alpha val="20000"/>
                    </a:srgbClr>
                  </a:outerShdw>
                </a:effectLst>
                <a:latin typeface="+mj-ea"/>
                <a:ea typeface="+mj-ea"/>
              </a:rPr>
              <a:t>65</a:t>
            </a:r>
            <a:r>
              <a:rPr lang="en-US" altLang="zh-CN" sz="2800" dirty="0">
                <a:solidFill>
                  <a:srgbClr val="008AE2"/>
                </a:solidFill>
                <a:effectLst>
                  <a:outerShdw blurRad="127000" algn="ctr" rotWithShape="0">
                    <a:srgbClr val="008AE2">
                      <a:alpha val="20000"/>
                    </a:srgbClr>
                  </a:outerShdw>
                </a:effectLst>
                <a:latin typeface="+mj-ea"/>
                <a:ea typeface="+mj-ea"/>
              </a:rPr>
              <a:t>%</a:t>
            </a:r>
            <a:endParaRPr lang="zh-CN" altLang="en-US" sz="5400" dirty="0">
              <a:solidFill>
                <a:srgbClr val="008AE2"/>
              </a:solidFill>
              <a:effectLst>
                <a:outerShdw blurRad="127000" algn="ctr" rotWithShape="0">
                  <a:srgbClr val="008AE2">
                    <a:alpha val="20000"/>
                  </a:srgbClr>
                </a:outerShdw>
              </a:effectLst>
              <a:latin typeface="+mj-ea"/>
              <a:ea typeface="+mj-ea"/>
            </a:endParaRPr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xmlns="" id="{E58693C7-49D3-428A-AD73-C8033DCAF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3540906"/>
              </p:ext>
            </p:extLst>
          </p:nvPr>
        </p:nvGraphicFramePr>
        <p:xfrm>
          <a:off x="8623654" y="808566"/>
          <a:ext cx="3033004" cy="268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BF07EC49-93D1-4417-8389-C1998EFB413A}"/>
              </a:ext>
            </a:extLst>
          </p:cNvPr>
          <p:cNvSpPr txBox="1"/>
          <p:nvPr/>
        </p:nvSpPr>
        <p:spPr>
          <a:xfrm>
            <a:off x="9688249" y="1795746"/>
            <a:ext cx="1232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25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%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xmlns="" id="{C271AB52-4A05-48DF-AA26-24B3ABE2A5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2485064"/>
              </p:ext>
            </p:extLst>
          </p:nvPr>
        </p:nvGraphicFramePr>
        <p:xfrm>
          <a:off x="578759" y="808566"/>
          <a:ext cx="3033004" cy="268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D6FD7338-674F-497D-AB7E-137382E509A1}"/>
              </a:ext>
            </a:extLst>
          </p:cNvPr>
          <p:cNvSpPr txBox="1"/>
          <p:nvPr/>
        </p:nvSpPr>
        <p:spPr>
          <a:xfrm>
            <a:off x="1599718" y="1795748"/>
            <a:ext cx="1232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40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%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6A4212A4-490A-47DA-BCE7-E3BEB3FCABA8}"/>
              </a:ext>
            </a:extLst>
          </p:cNvPr>
          <p:cNvSpPr txBox="1"/>
          <p:nvPr/>
        </p:nvSpPr>
        <p:spPr>
          <a:xfrm>
            <a:off x="766762" y="4858110"/>
            <a:ext cx="2752726" cy="14219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amet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consectetuer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adipiscing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elit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Maecenas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porttitor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congue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massa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E04DD94C-E4E9-4EA2-96DF-9FFE2721E8B6}"/>
              </a:ext>
            </a:extLst>
          </p:cNvPr>
          <p:cNvSpPr txBox="1"/>
          <p:nvPr/>
        </p:nvSpPr>
        <p:spPr>
          <a:xfrm>
            <a:off x="1059431" y="4070747"/>
            <a:ext cx="2167389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TEXT HERE</a:t>
            </a:r>
            <a:endParaRPr lang="zh-CN" altLang="en-US" sz="2800" b="1" dirty="0">
              <a:solidFill>
                <a:schemeClr val="bg1"/>
              </a:solidFill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xmlns="" id="{7D37D755-1322-48E2-80B1-249EF319F83D}"/>
              </a:ext>
            </a:extLst>
          </p:cNvPr>
          <p:cNvCxnSpPr>
            <a:cxnSpLocks/>
          </p:cNvCxnSpPr>
          <p:nvPr/>
        </p:nvCxnSpPr>
        <p:spPr>
          <a:xfrm flipH="1">
            <a:off x="1059431" y="4728380"/>
            <a:ext cx="2167389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3175" cap="rnd">
            <a:solidFill>
              <a:srgbClr val="008AE2"/>
            </a:solidFill>
            <a:headEnd type="diamond"/>
            <a:tailEnd type="diamond"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9797DBC5-26BA-4FA1-BF01-9A987C3AE194}"/>
              </a:ext>
            </a:extLst>
          </p:cNvPr>
          <p:cNvSpPr txBox="1"/>
          <p:nvPr/>
        </p:nvSpPr>
        <p:spPr>
          <a:xfrm>
            <a:off x="4719636" y="4858110"/>
            <a:ext cx="2752726" cy="14219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amet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consectetuer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adipiscing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elit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Maecenas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porttitor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congue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massa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50265FC3-26D5-4AA7-A904-F049038E3185}"/>
              </a:ext>
            </a:extLst>
          </p:cNvPr>
          <p:cNvSpPr txBox="1"/>
          <p:nvPr/>
        </p:nvSpPr>
        <p:spPr>
          <a:xfrm>
            <a:off x="5012305" y="4070747"/>
            <a:ext cx="2167389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800" b="1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TEXT HERE</a:t>
            </a:r>
            <a:endParaRPr lang="zh-CN" altLang="en-US" sz="2800" b="1" dirty="0">
              <a:solidFill>
                <a:srgbClr val="008AE2"/>
              </a:solidFill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xmlns="" id="{80FFED19-7CD9-4233-B222-C8825C0F2547}"/>
              </a:ext>
            </a:extLst>
          </p:cNvPr>
          <p:cNvCxnSpPr>
            <a:cxnSpLocks/>
          </p:cNvCxnSpPr>
          <p:nvPr/>
        </p:nvCxnSpPr>
        <p:spPr>
          <a:xfrm flipH="1">
            <a:off x="4719636" y="4728380"/>
            <a:ext cx="2752726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3175" cap="rnd">
            <a:solidFill>
              <a:srgbClr val="008AE2"/>
            </a:solidFill>
            <a:headEnd type="diamond"/>
            <a:tailEnd type="diamond"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C7A88DE1-0E3C-48CE-87E1-81A1ECED5E2F}"/>
              </a:ext>
            </a:extLst>
          </p:cNvPr>
          <p:cNvSpPr txBox="1"/>
          <p:nvPr/>
        </p:nvSpPr>
        <p:spPr>
          <a:xfrm>
            <a:off x="8672510" y="4858110"/>
            <a:ext cx="2752726" cy="14219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amet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consectetuer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adipiscing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elit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Maecenas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porttitor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congue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massa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88D49ED1-0F4C-4104-95EE-0F40E59D3D8B}"/>
              </a:ext>
            </a:extLst>
          </p:cNvPr>
          <p:cNvSpPr txBox="1"/>
          <p:nvPr/>
        </p:nvSpPr>
        <p:spPr>
          <a:xfrm>
            <a:off x="8965179" y="4070747"/>
            <a:ext cx="2167389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TEXT HERE</a:t>
            </a:r>
            <a:endParaRPr lang="zh-CN" altLang="en-US" sz="2800" b="1" dirty="0">
              <a:solidFill>
                <a:schemeClr val="bg1"/>
              </a:solidFill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xmlns="" id="{232B76E0-1FDD-4337-AFB3-93079D0D6C32}"/>
              </a:ext>
            </a:extLst>
          </p:cNvPr>
          <p:cNvCxnSpPr>
            <a:cxnSpLocks/>
          </p:cNvCxnSpPr>
          <p:nvPr/>
        </p:nvCxnSpPr>
        <p:spPr>
          <a:xfrm flipH="1">
            <a:off x="8965179" y="4728380"/>
            <a:ext cx="2167389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3175" cap="rnd">
            <a:solidFill>
              <a:srgbClr val="008AE2"/>
            </a:solidFill>
            <a:headEnd type="diamond"/>
            <a:tailEnd type="diamond"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995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Tm="7000">
        <p159:morph option="byObject"/>
      </p:transition>
    </mc:Choice>
    <mc:Fallback>
      <p:transition spd="slow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8" grpId="0"/>
      <p:bldGraphic spid="9" grpId="0">
        <p:bldAsOne/>
      </p:bldGraphic>
      <p:bldP spid="10" grpId="0"/>
      <p:bldGraphic spid="11" grpId="0">
        <p:bldAsOne/>
      </p:bldGraphic>
      <p:bldP spid="12" grpId="0"/>
      <p:bldP spid="13" grpId="0"/>
      <p:bldP spid="14" grpId="0"/>
      <p:bldP spid="18" grpId="0"/>
      <p:bldP spid="19" grpId="0"/>
      <p:bldP spid="21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背景">
            <a:extLst>
              <a:ext uri="{FF2B5EF4-FFF2-40B4-BE49-F238E27FC236}">
                <a16:creationId xmlns:a16="http://schemas.microsoft.com/office/drawing/2014/main" xmlns="" id="{48CF127C-E3A6-493B-9120-8DA414FB745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3C518D6F-777C-4564-9397-BD58A215E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B0A23273-46DB-43BD-B36E-EA4C8463C72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xmlns="" id="{777166A7-D60F-47C6-B915-8D1B547D2604}"/>
              </a:ext>
            </a:extLst>
          </p:cNvPr>
          <p:cNvCxnSpPr>
            <a:cxnSpLocks/>
          </p:cNvCxnSpPr>
          <p:nvPr/>
        </p:nvCxnSpPr>
        <p:spPr>
          <a:xfrm>
            <a:off x="0" y="3993966"/>
            <a:ext cx="12192000" cy="0"/>
          </a:xfrm>
          <a:prstGeom prst="line">
            <a:avLst/>
          </a:prstGeom>
          <a:ln w="63500">
            <a:solidFill>
              <a:srgbClr val="008AE2"/>
            </a:solidFill>
          </a:ln>
          <a:effectLst>
            <a:outerShdw blurRad="1270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0997792D-631A-45FC-BA94-3D1F3BC06312}"/>
              </a:ext>
            </a:extLst>
          </p:cNvPr>
          <p:cNvGrpSpPr/>
          <p:nvPr/>
        </p:nvGrpSpPr>
        <p:grpSpPr>
          <a:xfrm>
            <a:off x="4279900" y="1733680"/>
            <a:ext cx="3632200" cy="4648070"/>
            <a:chOff x="550863" y="1470720"/>
            <a:chExt cx="3060566" cy="391656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xmlns="" id="{091F3F92-8676-4953-9FFB-CC992F1A38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14" t="6804" r="26918" b="7430"/>
            <a:stretch/>
          </p:blipFill>
          <p:spPr>
            <a:xfrm flipH="1">
              <a:off x="685799" y="1676400"/>
              <a:ext cx="2730500" cy="34798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xmlns="" id="{72EAD19F-42CE-490D-B2A9-062C6FEF0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50863" y="1470720"/>
              <a:ext cx="3060566" cy="3916560"/>
            </a:xfrm>
            <a:prstGeom prst="rect">
              <a:avLst/>
            </a:prstGeom>
          </p:spPr>
        </p:pic>
      </p:grpSp>
      <p:sp>
        <p:nvSpPr>
          <p:cNvPr id="21" name="梯形 20">
            <a:extLst>
              <a:ext uri="{FF2B5EF4-FFF2-40B4-BE49-F238E27FC236}">
                <a16:creationId xmlns:a16="http://schemas.microsoft.com/office/drawing/2014/main" xmlns="" id="{37AC3397-2055-439A-B94F-1BAF2E6693DA}"/>
              </a:ext>
            </a:extLst>
          </p:cNvPr>
          <p:cNvSpPr/>
          <p:nvPr/>
        </p:nvSpPr>
        <p:spPr>
          <a:xfrm>
            <a:off x="-15098" y="-839430"/>
            <a:ext cx="4310092" cy="8536859"/>
          </a:xfrm>
          <a:prstGeom prst="trapezoid">
            <a:avLst>
              <a:gd name="adj" fmla="val 19176"/>
            </a:avLst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100000">
                <a:srgbClr val="048FEB">
                  <a:lumMod val="100000"/>
                  <a:alpha val="20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梯形 28">
            <a:extLst>
              <a:ext uri="{FF2B5EF4-FFF2-40B4-BE49-F238E27FC236}">
                <a16:creationId xmlns:a16="http://schemas.microsoft.com/office/drawing/2014/main" xmlns="" id="{69FE2746-7CE2-48A6-9C1B-AA22D71BEC97}"/>
              </a:ext>
            </a:extLst>
          </p:cNvPr>
          <p:cNvSpPr/>
          <p:nvPr/>
        </p:nvSpPr>
        <p:spPr>
          <a:xfrm>
            <a:off x="7897004" y="-839430"/>
            <a:ext cx="4310092" cy="8536859"/>
          </a:xfrm>
          <a:prstGeom prst="trapezoid">
            <a:avLst>
              <a:gd name="adj" fmla="val 19176"/>
            </a:avLst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100000">
                <a:srgbClr val="048FEB">
                  <a:lumMod val="100000"/>
                  <a:alpha val="20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09CF94D3-6CD3-4FB0-8F73-632511690D9F}"/>
              </a:ext>
            </a:extLst>
          </p:cNvPr>
          <p:cNvSpPr txBox="1"/>
          <p:nvPr/>
        </p:nvSpPr>
        <p:spPr>
          <a:xfrm>
            <a:off x="4099235" y="605230"/>
            <a:ext cx="3993530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800" b="1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POWER YOUR POINT</a:t>
            </a:r>
            <a:endParaRPr lang="zh-CN" altLang="en-US" sz="2800" b="1" dirty="0">
              <a:solidFill>
                <a:srgbClr val="008AE2"/>
              </a:solidFill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00377BC4-728A-45F8-8D5D-2504C0FF8A53}"/>
              </a:ext>
            </a:extLst>
          </p:cNvPr>
          <p:cNvSpPr txBox="1"/>
          <p:nvPr/>
        </p:nvSpPr>
        <p:spPr>
          <a:xfrm>
            <a:off x="763587" y="4048413"/>
            <a:ext cx="2752726" cy="14219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amet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consectetuer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adipiscing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elit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Maecenas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porttitor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congue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massa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1D28B5B8-7C48-4AE1-BC84-66062156652E}"/>
              </a:ext>
            </a:extLst>
          </p:cNvPr>
          <p:cNvSpPr txBox="1"/>
          <p:nvPr/>
        </p:nvSpPr>
        <p:spPr>
          <a:xfrm>
            <a:off x="1056256" y="3416300"/>
            <a:ext cx="2167389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TEXT HERE</a:t>
            </a:r>
            <a:endParaRPr lang="zh-CN" altLang="en-US" sz="2800" b="1" dirty="0">
              <a:solidFill>
                <a:schemeClr val="bg1"/>
              </a:solidFill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EF3B3AA5-ECD9-467A-99F9-6632B8D04B45}"/>
              </a:ext>
            </a:extLst>
          </p:cNvPr>
          <p:cNvSpPr txBox="1"/>
          <p:nvPr/>
        </p:nvSpPr>
        <p:spPr>
          <a:xfrm>
            <a:off x="8675687" y="4048413"/>
            <a:ext cx="2752726" cy="14219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amet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consectetuer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adipiscing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elit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Maecenas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porttitor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congue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massa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9B1D8155-690F-479B-9F5C-805BA8405CAE}"/>
              </a:ext>
            </a:extLst>
          </p:cNvPr>
          <p:cNvSpPr txBox="1"/>
          <p:nvPr/>
        </p:nvSpPr>
        <p:spPr>
          <a:xfrm>
            <a:off x="8968356" y="3416300"/>
            <a:ext cx="2167389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TEXT HERE</a:t>
            </a:r>
            <a:endParaRPr lang="zh-CN" altLang="en-US" sz="2800" b="1" dirty="0">
              <a:solidFill>
                <a:schemeClr val="bg1"/>
              </a:solidFill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xmlns="" id="{30D08A60-B786-4DCE-958C-ABEEAF3C07FF}"/>
              </a:ext>
            </a:extLst>
          </p:cNvPr>
          <p:cNvCxnSpPr>
            <a:cxnSpLocks/>
          </p:cNvCxnSpPr>
          <p:nvPr/>
        </p:nvCxnSpPr>
        <p:spPr>
          <a:xfrm flipH="1">
            <a:off x="4099235" y="1286680"/>
            <a:ext cx="3993531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3175" cap="rnd">
            <a:solidFill>
              <a:srgbClr val="008AE2"/>
            </a:solidFill>
            <a:headEnd type="diamond"/>
            <a:tailEnd type="diamond"/>
          </a:ln>
          <a:effectLst>
            <a:outerShdw blurRad="127000" dist="38100" dir="5400000" sx="101000" sy="101000" algn="t" rotWithShape="0">
              <a:srgbClr val="008AE2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17">
            <a:extLst>
              <a:ext uri="{FF2B5EF4-FFF2-40B4-BE49-F238E27FC236}">
                <a16:creationId xmlns:a16="http://schemas.microsoft.com/office/drawing/2014/main" xmlns="" id="{7DD20BDD-3128-43AC-9641-9D80D2F6634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550402" y="1553932"/>
            <a:ext cx="1003298" cy="1262580"/>
            <a:chOff x="1742" y="402"/>
            <a:chExt cx="267" cy="336"/>
          </a:xfrm>
          <a:solidFill>
            <a:srgbClr val="008AE2"/>
          </a:solidFill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grpSpPr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xmlns="" id="{B1D3F22A-970E-4439-BAF2-BE243BE01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2" y="402"/>
              <a:ext cx="267" cy="336"/>
            </a:xfrm>
            <a:custGeom>
              <a:avLst/>
              <a:gdLst>
                <a:gd name="T0" fmla="*/ 1191 w 1234"/>
                <a:gd name="T1" fmla="*/ 404 h 1554"/>
                <a:gd name="T2" fmla="*/ 244 w 1234"/>
                <a:gd name="T3" fmla="*/ 404 h 1554"/>
                <a:gd name="T4" fmla="*/ 85 w 1234"/>
                <a:gd name="T5" fmla="*/ 244 h 1554"/>
                <a:gd name="T6" fmla="*/ 244 w 1234"/>
                <a:gd name="T7" fmla="*/ 85 h 1554"/>
                <a:gd name="T8" fmla="*/ 1191 w 1234"/>
                <a:gd name="T9" fmla="*/ 85 h 1554"/>
                <a:gd name="T10" fmla="*/ 1234 w 1234"/>
                <a:gd name="T11" fmla="*/ 43 h 1554"/>
                <a:gd name="T12" fmla="*/ 1191 w 1234"/>
                <a:gd name="T13" fmla="*/ 0 h 1554"/>
                <a:gd name="T14" fmla="*/ 244 w 1234"/>
                <a:gd name="T15" fmla="*/ 0 h 1554"/>
                <a:gd name="T16" fmla="*/ 0 w 1234"/>
                <a:gd name="T17" fmla="*/ 244 h 1554"/>
                <a:gd name="T18" fmla="*/ 0 w 1234"/>
                <a:gd name="T19" fmla="*/ 1309 h 1554"/>
                <a:gd name="T20" fmla="*/ 244 w 1234"/>
                <a:gd name="T21" fmla="*/ 1554 h 1554"/>
                <a:gd name="T22" fmla="*/ 1191 w 1234"/>
                <a:gd name="T23" fmla="*/ 1554 h 1554"/>
                <a:gd name="T24" fmla="*/ 1234 w 1234"/>
                <a:gd name="T25" fmla="*/ 1511 h 1554"/>
                <a:gd name="T26" fmla="*/ 1234 w 1234"/>
                <a:gd name="T27" fmla="*/ 446 h 1554"/>
                <a:gd name="T28" fmla="*/ 1191 w 1234"/>
                <a:gd name="T29" fmla="*/ 404 h 1554"/>
                <a:gd name="T30" fmla="*/ 1148 w 1234"/>
                <a:gd name="T31" fmla="*/ 1468 h 1554"/>
                <a:gd name="T32" fmla="*/ 244 w 1234"/>
                <a:gd name="T33" fmla="*/ 1468 h 1554"/>
                <a:gd name="T34" fmla="*/ 85 w 1234"/>
                <a:gd name="T35" fmla="*/ 1309 h 1554"/>
                <a:gd name="T36" fmla="*/ 85 w 1234"/>
                <a:gd name="T37" fmla="*/ 430 h 1554"/>
                <a:gd name="T38" fmla="*/ 244 w 1234"/>
                <a:gd name="T39" fmla="*/ 489 h 1554"/>
                <a:gd name="T40" fmla="*/ 1148 w 1234"/>
                <a:gd name="T41" fmla="*/ 489 h 1554"/>
                <a:gd name="T42" fmla="*/ 1148 w 1234"/>
                <a:gd name="T43" fmla="*/ 1468 h 1554"/>
                <a:gd name="T44" fmla="*/ 1148 w 1234"/>
                <a:gd name="T45" fmla="*/ 1468 h 1554"/>
                <a:gd name="T46" fmla="*/ 1148 w 1234"/>
                <a:gd name="T47" fmla="*/ 1468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34" h="1554">
                  <a:moveTo>
                    <a:pt x="1191" y="404"/>
                  </a:moveTo>
                  <a:cubicBezTo>
                    <a:pt x="244" y="404"/>
                    <a:pt x="244" y="404"/>
                    <a:pt x="244" y="404"/>
                  </a:cubicBezTo>
                  <a:cubicBezTo>
                    <a:pt x="157" y="404"/>
                    <a:pt x="85" y="332"/>
                    <a:pt x="85" y="244"/>
                  </a:cubicBezTo>
                  <a:cubicBezTo>
                    <a:pt x="85" y="157"/>
                    <a:pt x="156" y="85"/>
                    <a:pt x="244" y="85"/>
                  </a:cubicBezTo>
                  <a:cubicBezTo>
                    <a:pt x="1191" y="85"/>
                    <a:pt x="1191" y="85"/>
                    <a:pt x="1191" y="85"/>
                  </a:cubicBezTo>
                  <a:cubicBezTo>
                    <a:pt x="1215" y="85"/>
                    <a:pt x="1234" y="66"/>
                    <a:pt x="1234" y="43"/>
                  </a:cubicBezTo>
                  <a:cubicBezTo>
                    <a:pt x="1234" y="19"/>
                    <a:pt x="1214" y="0"/>
                    <a:pt x="1191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110" y="0"/>
                    <a:pt x="0" y="110"/>
                    <a:pt x="0" y="244"/>
                  </a:cubicBezTo>
                  <a:cubicBezTo>
                    <a:pt x="0" y="1309"/>
                    <a:pt x="0" y="1309"/>
                    <a:pt x="0" y="1309"/>
                  </a:cubicBezTo>
                  <a:cubicBezTo>
                    <a:pt x="0" y="1444"/>
                    <a:pt x="110" y="1554"/>
                    <a:pt x="244" y="1554"/>
                  </a:cubicBezTo>
                  <a:cubicBezTo>
                    <a:pt x="1191" y="1554"/>
                    <a:pt x="1191" y="1554"/>
                    <a:pt x="1191" y="1554"/>
                  </a:cubicBezTo>
                  <a:cubicBezTo>
                    <a:pt x="1215" y="1554"/>
                    <a:pt x="1234" y="1534"/>
                    <a:pt x="1234" y="1511"/>
                  </a:cubicBezTo>
                  <a:cubicBezTo>
                    <a:pt x="1234" y="446"/>
                    <a:pt x="1234" y="446"/>
                    <a:pt x="1234" y="446"/>
                  </a:cubicBezTo>
                  <a:cubicBezTo>
                    <a:pt x="1233" y="423"/>
                    <a:pt x="1214" y="404"/>
                    <a:pt x="1191" y="404"/>
                  </a:cubicBezTo>
                  <a:close/>
                  <a:moveTo>
                    <a:pt x="1148" y="1468"/>
                  </a:moveTo>
                  <a:cubicBezTo>
                    <a:pt x="244" y="1468"/>
                    <a:pt x="244" y="1468"/>
                    <a:pt x="244" y="1468"/>
                  </a:cubicBezTo>
                  <a:cubicBezTo>
                    <a:pt x="157" y="1468"/>
                    <a:pt x="85" y="1397"/>
                    <a:pt x="85" y="1309"/>
                  </a:cubicBezTo>
                  <a:cubicBezTo>
                    <a:pt x="85" y="430"/>
                    <a:pt x="85" y="430"/>
                    <a:pt x="85" y="430"/>
                  </a:cubicBezTo>
                  <a:cubicBezTo>
                    <a:pt x="128" y="467"/>
                    <a:pt x="184" y="489"/>
                    <a:pt x="244" y="489"/>
                  </a:cubicBezTo>
                  <a:cubicBezTo>
                    <a:pt x="1148" y="489"/>
                    <a:pt x="1148" y="489"/>
                    <a:pt x="1148" y="489"/>
                  </a:cubicBezTo>
                  <a:lnTo>
                    <a:pt x="1148" y="1468"/>
                  </a:lnTo>
                  <a:close/>
                  <a:moveTo>
                    <a:pt x="1148" y="1468"/>
                  </a:moveTo>
                  <a:cubicBezTo>
                    <a:pt x="1148" y="1468"/>
                    <a:pt x="1148" y="1468"/>
                    <a:pt x="1148" y="14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xmlns="" id="{15A14EF1-F640-4451-BFEC-1182B5B311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8" y="447"/>
              <a:ext cx="192" cy="18"/>
            </a:xfrm>
            <a:custGeom>
              <a:avLst/>
              <a:gdLst>
                <a:gd name="T0" fmla="*/ 43 w 885"/>
                <a:gd name="T1" fmla="*/ 0 h 85"/>
                <a:gd name="T2" fmla="*/ 0 w 885"/>
                <a:gd name="T3" fmla="*/ 42 h 85"/>
                <a:gd name="T4" fmla="*/ 43 w 885"/>
                <a:gd name="T5" fmla="*/ 85 h 85"/>
                <a:gd name="T6" fmla="*/ 842 w 885"/>
                <a:gd name="T7" fmla="*/ 85 h 85"/>
                <a:gd name="T8" fmla="*/ 885 w 885"/>
                <a:gd name="T9" fmla="*/ 42 h 85"/>
                <a:gd name="T10" fmla="*/ 842 w 885"/>
                <a:gd name="T11" fmla="*/ 0 h 85"/>
                <a:gd name="T12" fmla="*/ 43 w 885"/>
                <a:gd name="T13" fmla="*/ 0 h 85"/>
                <a:gd name="T14" fmla="*/ 43 w 885"/>
                <a:gd name="T15" fmla="*/ 0 h 85"/>
                <a:gd name="T16" fmla="*/ 43 w 885"/>
                <a:gd name="T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5" h="85">
                  <a:moveTo>
                    <a:pt x="43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6"/>
                    <a:pt x="20" y="85"/>
                    <a:pt x="43" y="85"/>
                  </a:cubicBezTo>
                  <a:cubicBezTo>
                    <a:pt x="842" y="85"/>
                    <a:pt x="842" y="85"/>
                    <a:pt x="842" y="85"/>
                  </a:cubicBezTo>
                  <a:cubicBezTo>
                    <a:pt x="866" y="85"/>
                    <a:pt x="885" y="66"/>
                    <a:pt x="885" y="42"/>
                  </a:cubicBezTo>
                  <a:cubicBezTo>
                    <a:pt x="885" y="19"/>
                    <a:pt x="866" y="0"/>
                    <a:pt x="842" y="0"/>
                  </a:cubicBezTo>
                  <a:lnTo>
                    <a:pt x="43" y="0"/>
                  </a:lnTo>
                  <a:close/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xmlns="" id="{193C85F9-C6E8-4D2F-8545-227322A67C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3" y="544"/>
              <a:ext cx="105" cy="136"/>
            </a:xfrm>
            <a:custGeom>
              <a:avLst/>
              <a:gdLst>
                <a:gd name="T0" fmla="*/ 34 w 485"/>
                <a:gd name="T1" fmla="*/ 627 h 630"/>
                <a:gd name="T2" fmla="*/ 48 w 485"/>
                <a:gd name="T3" fmla="*/ 630 h 630"/>
                <a:gd name="T4" fmla="*/ 88 w 485"/>
                <a:gd name="T5" fmla="*/ 602 h 630"/>
                <a:gd name="T6" fmla="*/ 140 w 485"/>
                <a:gd name="T7" fmla="*/ 457 h 630"/>
                <a:gd name="T8" fmla="*/ 340 w 485"/>
                <a:gd name="T9" fmla="*/ 457 h 630"/>
                <a:gd name="T10" fmla="*/ 345 w 485"/>
                <a:gd name="T11" fmla="*/ 456 h 630"/>
                <a:gd name="T12" fmla="*/ 397 w 485"/>
                <a:gd name="T13" fmla="*/ 602 h 630"/>
                <a:gd name="T14" fmla="*/ 437 w 485"/>
                <a:gd name="T15" fmla="*/ 630 h 630"/>
                <a:gd name="T16" fmla="*/ 451 w 485"/>
                <a:gd name="T17" fmla="*/ 627 h 630"/>
                <a:gd name="T18" fmla="*/ 477 w 485"/>
                <a:gd name="T19" fmla="*/ 573 h 630"/>
                <a:gd name="T20" fmla="*/ 283 w 485"/>
                <a:gd name="T21" fmla="*/ 29 h 630"/>
                <a:gd name="T22" fmla="*/ 281 w 485"/>
                <a:gd name="T23" fmla="*/ 25 h 630"/>
                <a:gd name="T24" fmla="*/ 280 w 485"/>
                <a:gd name="T25" fmla="*/ 23 h 630"/>
                <a:gd name="T26" fmla="*/ 279 w 485"/>
                <a:gd name="T27" fmla="*/ 21 h 630"/>
                <a:gd name="T28" fmla="*/ 278 w 485"/>
                <a:gd name="T29" fmla="*/ 19 h 630"/>
                <a:gd name="T30" fmla="*/ 277 w 485"/>
                <a:gd name="T31" fmla="*/ 18 h 630"/>
                <a:gd name="T32" fmla="*/ 275 w 485"/>
                <a:gd name="T33" fmla="*/ 16 h 630"/>
                <a:gd name="T34" fmla="*/ 274 w 485"/>
                <a:gd name="T35" fmla="*/ 15 h 630"/>
                <a:gd name="T36" fmla="*/ 272 w 485"/>
                <a:gd name="T37" fmla="*/ 13 h 630"/>
                <a:gd name="T38" fmla="*/ 271 w 485"/>
                <a:gd name="T39" fmla="*/ 12 h 630"/>
                <a:gd name="T40" fmla="*/ 270 w 485"/>
                <a:gd name="T41" fmla="*/ 10 h 630"/>
                <a:gd name="T42" fmla="*/ 268 w 485"/>
                <a:gd name="T43" fmla="*/ 9 h 630"/>
                <a:gd name="T44" fmla="*/ 266 w 485"/>
                <a:gd name="T45" fmla="*/ 8 h 630"/>
                <a:gd name="T46" fmla="*/ 264 w 485"/>
                <a:gd name="T47" fmla="*/ 6 h 630"/>
                <a:gd name="T48" fmla="*/ 262 w 485"/>
                <a:gd name="T49" fmla="*/ 5 h 630"/>
                <a:gd name="T50" fmla="*/ 261 w 485"/>
                <a:gd name="T51" fmla="*/ 5 h 630"/>
                <a:gd name="T52" fmla="*/ 257 w 485"/>
                <a:gd name="T53" fmla="*/ 3 h 630"/>
                <a:gd name="T54" fmla="*/ 256 w 485"/>
                <a:gd name="T55" fmla="*/ 3 h 630"/>
                <a:gd name="T56" fmla="*/ 253 w 485"/>
                <a:gd name="T57" fmla="*/ 2 h 630"/>
                <a:gd name="T58" fmla="*/ 251 w 485"/>
                <a:gd name="T59" fmla="*/ 2 h 630"/>
                <a:gd name="T60" fmla="*/ 248 w 485"/>
                <a:gd name="T61" fmla="*/ 1 h 630"/>
                <a:gd name="T62" fmla="*/ 246 w 485"/>
                <a:gd name="T63" fmla="*/ 1 h 630"/>
                <a:gd name="T64" fmla="*/ 244 w 485"/>
                <a:gd name="T65" fmla="*/ 0 h 630"/>
                <a:gd name="T66" fmla="*/ 240 w 485"/>
                <a:gd name="T67" fmla="*/ 0 h 630"/>
                <a:gd name="T68" fmla="*/ 238 w 485"/>
                <a:gd name="T69" fmla="*/ 1 h 630"/>
                <a:gd name="T70" fmla="*/ 236 w 485"/>
                <a:gd name="T71" fmla="*/ 1 h 630"/>
                <a:gd name="T72" fmla="*/ 233 w 485"/>
                <a:gd name="T73" fmla="*/ 2 h 630"/>
                <a:gd name="T74" fmla="*/ 232 w 485"/>
                <a:gd name="T75" fmla="*/ 2 h 630"/>
                <a:gd name="T76" fmla="*/ 228 w 485"/>
                <a:gd name="T77" fmla="*/ 3 h 630"/>
                <a:gd name="T78" fmla="*/ 228 w 485"/>
                <a:gd name="T79" fmla="*/ 3 h 630"/>
                <a:gd name="T80" fmla="*/ 224 w 485"/>
                <a:gd name="T81" fmla="*/ 5 h 630"/>
                <a:gd name="T82" fmla="*/ 222 w 485"/>
                <a:gd name="T83" fmla="*/ 5 h 630"/>
                <a:gd name="T84" fmla="*/ 220 w 485"/>
                <a:gd name="T85" fmla="*/ 6 h 630"/>
                <a:gd name="T86" fmla="*/ 218 w 485"/>
                <a:gd name="T87" fmla="*/ 8 h 630"/>
                <a:gd name="T88" fmla="*/ 217 w 485"/>
                <a:gd name="T89" fmla="*/ 9 h 630"/>
                <a:gd name="T90" fmla="*/ 215 w 485"/>
                <a:gd name="T91" fmla="*/ 10 h 630"/>
                <a:gd name="T92" fmla="*/ 214 w 485"/>
                <a:gd name="T93" fmla="*/ 12 h 630"/>
                <a:gd name="T94" fmla="*/ 210 w 485"/>
                <a:gd name="T95" fmla="*/ 15 h 630"/>
                <a:gd name="T96" fmla="*/ 209 w 485"/>
                <a:gd name="T97" fmla="*/ 16 h 630"/>
                <a:gd name="T98" fmla="*/ 207 w 485"/>
                <a:gd name="T99" fmla="*/ 18 h 630"/>
                <a:gd name="T100" fmla="*/ 206 w 485"/>
                <a:gd name="T101" fmla="*/ 19 h 630"/>
                <a:gd name="T102" fmla="*/ 205 w 485"/>
                <a:gd name="T103" fmla="*/ 21 h 630"/>
                <a:gd name="T104" fmla="*/ 204 w 485"/>
                <a:gd name="T105" fmla="*/ 23 h 630"/>
                <a:gd name="T106" fmla="*/ 203 w 485"/>
                <a:gd name="T107" fmla="*/ 25 h 630"/>
                <a:gd name="T108" fmla="*/ 202 w 485"/>
                <a:gd name="T109" fmla="*/ 29 h 630"/>
                <a:gd name="T110" fmla="*/ 7 w 485"/>
                <a:gd name="T111" fmla="*/ 573 h 630"/>
                <a:gd name="T112" fmla="*/ 34 w 485"/>
                <a:gd name="T113" fmla="*/ 627 h 630"/>
                <a:gd name="T114" fmla="*/ 243 w 485"/>
                <a:gd name="T115" fmla="*/ 170 h 630"/>
                <a:gd name="T116" fmla="*/ 315 w 485"/>
                <a:gd name="T117" fmla="*/ 372 h 630"/>
                <a:gd name="T118" fmla="*/ 170 w 485"/>
                <a:gd name="T119" fmla="*/ 372 h 630"/>
                <a:gd name="T120" fmla="*/ 243 w 485"/>
                <a:gd name="T121" fmla="*/ 170 h 630"/>
                <a:gd name="T122" fmla="*/ 243 w 485"/>
                <a:gd name="T123" fmla="*/ 170 h 630"/>
                <a:gd name="T124" fmla="*/ 243 w 485"/>
                <a:gd name="T125" fmla="*/ 17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5" h="630">
                  <a:moveTo>
                    <a:pt x="34" y="627"/>
                  </a:moveTo>
                  <a:cubicBezTo>
                    <a:pt x="38" y="629"/>
                    <a:pt x="43" y="630"/>
                    <a:pt x="48" y="630"/>
                  </a:cubicBezTo>
                  <a:cubicBezTo>
                    <a:pt x="66" y="630"/>
                    <a:pt x="82" y="619"/>
                    <a:pt x="88" y="602"/>
                  </a:cubicBezTo>
                  <a:cubicBezTo>
                    <a:pt x="140" y="457"/>
                    <a:pt x="140" y="457"/>
                    <a:pt x="140" y="457"/>
                  </a:cubicBezTo>
                  <a:cubicBezTo>
                    <a:pt x="340" y="457"/>
                    <a:pt x="340" y="457"/>
                    <a:pt x="340" y="457"/>
                  </a:cubicBezTo>
                  <a:cubicBezTo>
                    <a:pt x="341" y="457"/>
                    <a:pt x="343" y="457"/>
                    <a:pt x="345" y="456"/>
                  </a:cubicBezTo>
                  <a:cubicBezTo>
                    <a:pt x="397" y="602"/>
                    <a:pt x="397" y="602"/>
                    <a:pt x="397" y="602"/>
                  </a:cubicBezTo>
                  <a:cubicBezTo>
                    <a:pt x="403" y="619"/>
                    <a:pt x="419" y="630"/>
                    <a:pt x="437" y="630"/>
                  </a:cubicBezTo>
                  <a:cubicBezTo>
                    <a:pt x="441" y="630"/>
                    <a:pt x="446" y="629"/>
                    <a:pt x="451" y="627"/>
                  </a:cubicBezTo>
                  <a:cubicBezTo>
                    <a:pt x="473" y="619"/>
                    <a:pt x="485" y="595"/>
                    <a:pt x="477" y="573"/>
                  </a:cubicBezTo>
                  <a:cubicBezTo>
                    <a:pt x="283" y="29"/>
                    <a:pt x="283" y="29"/>
                    <a:pt x="283" y="29"/>
                  </a:cubicBezTo>
                  <a:cubicBezTo>
                    <a:pt x="282" y="28"/>
                    <a:pt x="282" y="27"/>
                    <a:pt x="281" y="25"/>
                  </a:cubicBezTo>
                  <a:cubicBezTo>
                    <a:pt x="280" y="23"/>
                    <a:pt x="280" y="23"/>
                    <a:pt x="280" y="23"/>
                  </a:cubicBezTo>
                  <a:cubicBezTo>
                    <a:pt x="279" y="21"/>
                    <a:pt x="279" y="21"/>
                    <a:pt x="279" y="21"/>
                  </a:cubicBezTo>
                  <a:cubicBezTo>
                    <a:pt x="279" y="21"/>
                    <a:pt x="278" y="20"/>
                    <a:pt x="278" y="19"/>
                  </a:cubicBezTo>
                  <a:cubicBezTo>
                    <a:pt x="278" y="19"/>
                    <a:pt x="277" y="18"/>
                    <a:pt x="277" y="18"/>
                  </a:cubicBezTo>
                  <a:cubicBezTo>
                    <a:pt x="277" y="17"/>
                    <a:pt x="276" y="17"/>
                    <a:pt x="275" y="16"/>
                  </a:cubicBezTo>
                  <a:cubicBezTo>
                    <a:pt x="275" y="16"/>
                    <a:pt x="275" y="15"/>
                    <a:pt x="274" y="15"/>
                  </a:cubicBezTo>
                  <a:cubicBezTo>
                    <a:pt x="274" y="14"/>
                    <a:pt x="273" y="14"/>
                    <a:pt x="272" y="13"/>
                  </a:cubicBezTo>
                  <a:cubicBezTo>
                    <a:pt x="271" y="12"/>
                    <a:pt x="271" y="12"/>
                    <a:pt x="271" y="12"/>
                  </a:cubicBezTo>
                  <a:cubicBezTo>
                    <a:pt x="270" y="11"/>
                    <a:pt x="270" y="11"/>
                    <a:pt x="270" y="10"/>
                  </a:cubicBezTo>
                  <a:cubicBezTo>
                    <a:pt x="269" y="10"/>
                    <a:pt x="268" y="9"/>
                    <a:pt x="268" y="9"/>
                  </a:cubicBezTo>
                  <a:cubicBezTo>
                    <a:pt x="267" y="8"/>
                    <a:pt x="267" y="8"/>
                    <a:pt x="266" y="8"/>
                  </a:cubicBezTo>
                  <a:cubicBezTo>
                    <a:pt x="266" y="7"/>
                    <a:pt x="265" y="7"/>
                    <a:pt x="264" y="6"/>
                  </a:cubicBezTo>
                  <a:cubicBezTo>
                    <a:pt x="262" y="5"/>
                    <a:pt x="262" y="5"/>
                    <a:pt x="262" y="5"/>
                  </a:cubicBezTo>
                  <a:cubicBezTo>
                    <a:pt x="261" y="5"/>
                    <a:pt x="261" y="5"/>
                    <a:pt x="261" y="5"/>
                  </a:cubicBezTo>
                  <a:cubicBezTo>
                    <a:pt x="259" y="4"/>
                    <a:pt x="258" y="3"/>
                    <a:pt x="257" y="3"/>
                  </a:cubicBezTo>
                  <a:cubicBezTo>
                    <a:pt x="256" y="3"/>
                    <a:pt x="256" y="3"/>
                    <a:pt x="256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2" y="2"/>
                    <a:pt x="252" y="2"/>
                    <a:pt x="251" y="2"/>
                  </a:cubicBezTo>
                  <a:cubicBezTo>
                    <a:pt x="250" y="1"/>
                    <a:pt x="249" y="1"/>
                    <a:pt x="248" y="1"/>
                  </a:cubicBezTo>
                  <a:cubicBezTo>
                    <a:pt x="248" y="1"/>
                    <a:pt x="247" y="1"/>
                    <a:pt x="246" y="1"/>
                  </a:cubicBezTo>
                  <a:cubicBezTo>
                    <a:pt x="246" y="1"/>
                    <a:pt x="245" y="0"/>
                    <a:pt x="244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38" y="0"/>
                    <a:pt x="238" y="1"/>
                  </a:cubicBezTo>
                  <a:cubicBezTo>
                    <a:pt x="237" y="1"/>
                    <a:pt x="237" y="1"/>
                    <a:pt x="236" y="1"/>
                  </a:cubicBezTo>
                  <a:cubicBezTo>
                    <a:pt x="235" y="1"/>
                    <a:pt x="234" y="1"/>
                    <a:pt x="233" y="2"/>
                  </a:cubicBezTo>
                  <a:cubicBezTo>
                    <a:pt x="233" y="2"/>
                    <a:pt x="232" y="2"/>
                    <a:pt x="232" y="2"/>
                  </a:cubicBezTo>
                  <a:cubicBezTo>
                    <a:pt x="230" y="2"/>
                    <a:pt x="229" y="3"/>
                    <a:pt x="228" y="3"/>
                  </a:cubicBezTo>
                  <a:cubicBezTo>
                    <a:pt x="228" y="3"/>
                    <a:pt x="228" y="3"/>
                    <a:pt x="228" y="3"/>
                  </a:cubicBezTo>
                  <a:cubicBezTo>
                    <a:pt x="227" y="3"/>
                    <a:pt x="225" y="4"/>
                    <a:pt x="224" y="5"/>
                  </a:cubicBezTo>
                  <a:cubicBezTo>
                    <a:pt x="222" y="5"/>
                    <a:pt x="222" y="5"/>
                    <a:pt x="222" y="5"/>
                  </a:cubicBezTo>
                  <a:cubicBezTo>
                    <a:pt x="220" y="6"/>
                    <a:pt x="220" y="6"/>
                    <a:pt x="220" y="6"/>
                  </a:cubicBezTo>
                  <a:cubicBezTo>
                    <a:pt x="220" y="7"/>
                    <a:pt x="219" y="7"/>
                    <a:pt x="218" y="8"/>
                  </a:cubicBezTo>
                  <a:cubicBezTo>
                    <a:pt x="218" y="8"/>
                    <a:pt x="217" y="8"/>
                    <a:pt x="217" y="9"/>
                  </a:cubicBezTo>
                  <a:cubicBezTo>
                    <a:pt x="216" y="9"/>
                    <a:pt x="215" y="10"/>
                    <a:pt x="215" y="10"/>
                  </a:cubicBezTo>
                  <a:cubicBezTo>
                    <a:pt x="214" y="11"/>
                    <a:pt x="214" y="11"/>
                    <a:pt x="214" y="12"/>
                  </a:cubicBez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6"/>
                    <a:pt x="209" y="16"/>
                  </a:cubicBezTo>
                  <a:cubicBezTo>
                    <a:pt x="208" y="17"/>
                    <a:pt x="208" y="17"/>
                    <a:pt x="207" y="18"/>
                  </a:cubicBezTo>
                  <a:cubicBezTo>
                    <a:pt x="207" y="18"/>
                    <a:pt x="207" y="19"/>
                    <a:pt x="206" y="19"/>
                  </a:cubicBezTo>
                  <a:cubicBezTo>
                    <a:pt x="206" y="20"/>
                    <a:pt x="206" y="21"/>
                    <a:pt x="205" y="21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5"/>
                    <a:pt x="203" y="25"/>
                    <a:pt x="203" y="25"/>
                  </a:cubicBezTo>
                  <a:cubicBezTo>
                    <a:pt x="203" y="26"/>
                    <a:pt x="202" y="28"/>
                    <a:pt x="202" y="29"/>
                  </a:cubicBezTo>
                  <a:cubicBezTo>
                    <a:pt x="7" y="573"/>
                    <a:pt x="7" y="573"/>
                    <a:pt x="7" y="573"/>
                  </a:cubicBezTo>
                  <a:cubicBezTo>
                    <a:pt x="0" y="595"/>
                    <a:pt x="12" y="619"/>
                    <a:pt x="34" y="627"/>
                  </a:cubicBezTo>
                  <a:close/>
                  <a:moveTo>
                    <a:pt x="243" y="170"/>
                  </a:moveTo>
                  <a:cubicBezTo>
                    <a:pt x="315" y="372"/>
                    <a:pt x="315" y="372"/>
                    <a:pt x="315" y="372"/>
                  </a:cubicBezTo>
                  <a:cubicBezTo>
                    <a:pt x="170" y="372"/>
                    <a:pt x="170" y="372"/>
                    <a:pt x="170" y="372"/>
                  </a:cubicBezTo>
                  <a:lnTo>
                    <a:pt x="243" y="170"/>
                  </a:lnTo>
                  <a:close/>
                  <a:moveTo>
                    <a:pt x="243" y="170"/>
                  </a:moveTo>
                  <a:cubicBezTo>
                    <a:pt x="243" y="170"/>
                    <a:pt x="243" y="170"/>
                    <a:pt x="243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" name="Group 56">
            <a:extLst>
              <a:ext uri="{FF2B5EF4-FFF2-40B4-BE49-F238E27FC236}">
                <a16:creationId xmlns:a16="http://schemas.microsoft.com/office/drawing/2014/main" xmlns="" id="{F840B4B5-9581-4E29-BAEA-91B10667CA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63148" y="1564622"/>
            <a:ext cx="1153606" cy="1247550"/>
            <a:chOff x="782" y="1042"/>
            <a:chExt cx="307" cy="332"/>
          </a:xfrm>
          <a:solidFill>
            <a:srgbClr val="008AE2"/>
          </a:solidFill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grpSpPr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xmlns="" id="{CFC7DCE0-AB77-4DD0-9972-2F5E11C8C1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" y="1042"/>
              <a:ext cx="120" cy="202"/>
            </a:xfrm>
            <a:custGeom>
              <a:avLst/>
              <a:gdLst>
                <a:gd name="T0" fmla="*/ 17 w 553"/>
                <a:gd name="T1" fmla="*/ 630 h 933"/>
                <a:gd name="T2" fmla="*/ 17 w 553"/>
                <a:gd name="T3" fmla="*/ 691 h 933"/>
                <a:gd name="T4" fmla="*/ 246 w 553"/>
                <a:gd name="T5" fmla="*/ 920 h 933"/>
                <a:gd name="T6" fmla="*/ 277 w 553"/>
                <a:gd name="T7" fmla="*/ 933 h 933"/>
                <a:gd name="T8" fmla="*/ 307 w 553"/>
                <a:gd name="T9" fmla="*/ 920 h 933"/>
                <a:gd name="T10" fmla="*/ 536 w 553"/>
                <a:gd name="T11" fmla="*/ 691 h 933"/>
                <a:gd name="T12" fmla="*/ 536 w 553"/>
                <a:gd name="T13" fmla="*/ 630 h 933"/>
                <a:gd name="T14" fmla="*/ 475 w 553"/>
                <a:gd name="T15" fmla="*/ 630 h 933"/>
                <a:gd name="T16" fmla="*/ 320 w 553"/>
                <a:gd name="T17" fmla="*/ 785 h 933"/>
                <a:gd name="T18" fmla="*/ 320 w 553"/>
                <a:gd name="T19" fmla="*/ 43 h 933"/>
                <a:gd name="T20" fmla="*/ 277 w 553"/>
                <a:gd name="T21" fmla="*/ 0 h 933"/>
                <a:gd name="T22" fmla="*/ 234 w 553"/>
                <a:gd name="T23" fmla="*/ 43 h 933"/>
                <a:gd name="T24" fmla="*/ 234 w 553"/>
                <a:gd name="T25" fmla="*/ 785 h 933"/>
                <a:gd name="T26" fmla="*/ 78 w 553"/>
                <a:gd name="T27" fmla="*/ 630 h 933"/>
                <a:gd name="T28" fmla="*/ 17 w 553"/>
                <a:gd name="T29" fmla="*/ 630 h 933"/>
                <a:gd name="T30" fmla="*/ 17 w 553"/>
                <a:gd name="T31" fmla="*/ 630 h 933"/>
                <a:gd name="T32" fmla="*/ 17 w 553"/>
                <a:gd name="T33" fmla="*/ 630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3" h="933">
                  <a:moveTo>
                    <a:pt x="17" y="630"/>
                  </a:moveTo>
                  <a:cubicBezTo>
                    <a:pt x="0" y="647"/>
                    <a:pt x="0" y="674"/>
                    <a:pt x="17" y="691"/>
                  </a:cubicBezTo>
                  <a:cubicBezTo>
                    <a:pt x="246" y="920"/>
                    <a:pt x="246" y="920"/>
                    <a:pt x="246" y="920"/>
                  </a:cubicBezTo>
                  <a:cubicBezTo>
                    <a:pt x="255" y="928"/>
                    <a:pt x="266" y="933"/>
                    <a:pt x="277" y="933"/>
                  </a:cubicBezTo>
                  <a:cubicBezTo>
                    <a:pt x="288" y="933"/>
                    <a:pt x="299" y="929"/>
                    <a:pt x="307" y="920"/>
                  </a:cubicBezTo>
                  <a:cubicBezTo>
                    <a:pt x="536" y="691"/>
                    <a:pt x="536" y="691"/>
                    <a:pt x="536" y="691"/>
                  </a:cubicBezTo>
                  <a:cubicBezTo>
                    <a:pt x="553" y="674"/>
                    <a:pt x="553" y="647"/>
                    <a:pt x="536" y="630"/>
                  </a:cubicBezTo>
                  <a:cubicBezTo>
                    <a:pt x="519" y="613"/>
                    <a:pt x="492" y="613"/>
                    <a:pt x="475" y="630"/>
                  </a:cubicBezTo>
                  <a:cubicBezTo>
                    <a:pt x="320" y="785"/>
                    <a:pt x="320" y="785"/>
                    <a:pt x="320" y="785"/>
                  </a:cubicBezTo>
                  <a:cubicBezTo>
                    <a:pt x="320" y="43"/>
                    <a:pt x="320" y="43"/>
                    <a:pt x="320" y="43"/>
                  </a:cubicBezTo>
                  <a:cubicBezTo>
                    <a:pt x="320" y="19"/>
                    <a:pt x="301" y="0"/>
                    <a:pt x="277" y="0"/>
                  </a:cubicBezTo>
                  <a:cubicBezTo>
                    <a:pt x="253" y="0"/>
                    <a:pt x="234" y="19"/>
                    <a:pt x="234" y="43"/>
                  </a:cubicBezTo>
                  <a:cubicBezTo>
                    <a:pt x="234" y="785"/>
                    <a:pt x="234" y="785"/>
                    <a:pt x="234" y="785"/>
                  </a:cubicBezTo>
                  <a:cubicBezTo>
                    <a:pt x="78" y="630"/>
                    <a:pt x="78" y="630"/>
                    <a:pt x="78" y="630"/>
                  </a:cubicBezTo>
                  <a:cubicBezTo>
                    <a:pt x="61" y="613"/>
                    <a:pt x="34" y="613"/>
                    <a:pt x="17" y="630"/>
                  </a:cubicBezTo>
                  <a:close/>
                  <a:moveTo>
                    <a:pt x="17" y="630"/>
                  </a:moveTo>
                  <a:cubicBezTo>
                    <a:pt x="17" y="630"/>
                    <a:pt x="17" y="630"/>
                    <a:pt x="17" y="63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58">
              <a:extLst>
                <a:ext uri="{FF2B5EF4-FFF2-40B4-BE49-F238E27FC236}">
                  <a16:creationId xmlns:a16="http://schemas.microsoft.com/office/drawing/2014/main" xmlns="" id="{B72F6C4C-C562-4127-A29F-5336122A9C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2" y="1130"/>
              <a:ext cx="307" cy="244"/>
            </a:xfrm>
            <a:custGeom>
              <a:avLst/>
              <a:gdLst>
                <a:gd name="T0" fmla="*/ 1414 w 1416"/>
                <a:gd name="T1" fmla="*/ 579 h 1128"/>
                <a:gd name="T2" fmla="*/ 1264 w 1416"/>
                <a:gd name="T3" fmla="*/ 35 h 1128"/>
                <a:gd name="T4" fmla="*/ 1240 w 1416"/>
                <a:gd name="T5" fmla="*/ 7 h 1128"/>
                <a:gd name="T6" fmla="*/ 1236 w 1416"/>
                <a:gd name="T7" fmla="*/ 5 h 1128"/>
                <a:gd name="T8" fmla="*/ 1218 w 1416"/>
                <a:gd name="T9" fmla="*/ 1 h 1128"/>
                <a:gd name="T10" fmla="*/ 947 w 1416"/>
                <a:gd name="T11" fmla="*/ 1 h 1128"/>
                <a:gd name="T12" fmla="*/ 904 w 1416"/>
                <a:gd name="T13" fmla="*/ 44 h 1128"/>
                <a:gd name="T14" fmla="*/ 947 w 1416"/>
                <a:gd name="T15" fmla="*/ 87 h 1128"/>
                <a:gd name="T16" fmla="*/ 1189 w 1416"/>
                <a:gd name="T17" fmla="*/ 87 h 1128"/>
                <a:gd name="T18" fmla="*/ 1316 w 1416"/>
                <a:gd name="T19" fmla="*/ 548 h 1128"/>
                <a:gd name="T20" fmla="*/ 980 w 1416"/>
                <a:gd name="T21" fmla="*/ 548 h 1128"/>
                <a:gd name="T22" fmla="*/ 937 w 1416"/>
                <a:gd name="T23" fmla="*/ 591 h 1128"/>
                <a:gd name="T24" fmla="*/ 937 w 1416"/>
                <a:gd name="T25" fmla="*/ 630 h 1128"/>
                <a:gd name="T26" fmla="*/ 833 w 1416"/>
                <a:gd name="T27" fmla="*/ 734 h 1128"/>
                <a:gd name="T28" fmla="*/ 569 w 1416"/>
                <a:gd name="T29" fmla="*/ 734 h 1128"/>
                <a:gd name="T30" fmla="*/ 466 w 1416"/>
                <a:gd name="T31" fmla="*/ 630 h 1128"/>
                <a:gd name="T32" fmla="*/ 466 w 1416"/>
                <a:gd name="T33" fmla="*/ 591 h 1128"/>
                <a:gd name="T34" fmla="*/ 422 w 1416"/>
                <a:gd name="T35" fmla="*/ 548 h 1128"/>
                <a:gd name="T36" fmla="*/ 100 w 1416"/>
                <a:gd name="T37" fmla="*/ 548 h 1128"/>
                <a:gd name="T38" fmla="*/ 227 w 1416"/>
                <a:gd name="T39" fmla="*/ 87 h 1128"/>
                <a:gd name="T40" fmla="*/ 469 w 1416"/>
                <a:gd name="T41" fmla="*/ 87 h 1128"/>
                <a:gd name="T42" fmla="*/ 512 w 1416"/>
                <a:gd name="T43" fmla="*/ 43 h 1128"/>
                <a:gd name="T44" fmla="*/ 469 w 1416"/>
                <a:gd name="T45" fmla="*/ 0 h 1128"/>
                <a:gd name="T46" fmla="*/ 198 w 1416"/>
                <a:gd name="T47" fmla="*/ 0 h 1128"/>
                <a:gd name="T48" fmla="*/ 180 w 1416"/>
                <a:gd name="T49" fmla="*/ 4 h 1128"/>
                <a:gd name="T50" fmla="*/ 176 w 1416"/>
                <a:gd name="T51" fmla="*/ 6 h 1128"/>
                <a:gd name="T52" fmla="*/ 152 w 1416"/>
                <a:gd name="T53" fmla="*/ 34 h 1128"/>
                <a:gd name="T54" fmla="*/ 2 w 1416"/>
                <a:gd name="T55" fmla="*/ 578 h 1128"/>
                <a:gd name="T56" fmla="*/ 0 w 1416"/>
                <a:gd name="T57" fmla="*/ 589 h 1128"/>
                <a:gd name="T58" fmla="*/ 0 w 1416"/>
                <a:gd name="T59" fmla="*/ 816 h 1128"/>
                <a:gd name="T60" fmla="*/ 312 w 1416"/>
                <a:gd name="T61" fmla="*/ 1128 h 1128"/>
                <a:gd name="T62" fmla="*/ 1104 w 1416"/>
                <a:gd name="T63" fmla="*/ 1128 h 1128"/>
                <a:gd name="T64" fmla="*/ 1416 w 1416"/>
                <a:gd name="T65" fmla="*/ 816 h 1128"/>
                <a:gd name="T66" fmla="*/ 1416 w 1416"/>
                <a:gd name="T67" fmla="*/ 590 h 1128"/>
                <a:gd name="T68" fmla="*/ 1414 w 1416"/>
                <a:gd name="T69" fmla="*/ 579 h 1128"/>
                <a:gd name="T70" fmla="*/ 1329 w 1416"/>
                <a:gd name="T71" fmla="*/ 816 h 1128"/>
                <a:gd name="T72" fmla="*/ 1104 w 1416"/>
                <a:gd name="T73" fmla="*/ 1041 h 1128"/>
                <a:gd name="T74" fmla="*/ 312 w 1416"/>
                <a:gd name="T75" fmla="*/ 1041 h 1128"/>
                <a:gd name="T76" fmla="*/ 86 w 1416"/>
                <a:gd name="T77" fmla="*/ 816 h 1128"/>
                <a:gd name="T78" fmla="*/ 86 w 1416"/>
                <a:gd name="T79" fmla="*/ 634 h 1128"/>
                <a:gd name="T80" fmla="*/ 380 w 1416"/>
                <a:gd name="T81" fmla="*/ 634 h 1128"/>
                <a:gd name="T82" fmla="*/ 570 w 1416"/>
                <a:gd name="T83" fmla="*/ 820 h 1128"/>
                <a:gd name="T84" fmla="*/ 834 w 1416"/>
                <a:gd name="T85" fmla="*/ 820 h 1128"/>
                <a:gd name="T86" fmla="*/ 1024 w 1416"/>
                <a:gd name="T87" fmla="*/ 634 h 1128"/>
                <a:gd name="T88" fmla="*/ 1330 w 1416"/>
                <a:gd name="T89" fmla="*/ 634 h 1128"/>
                <a:gd name="T90" fmla="*/ 1330 w 1416"/>
                <a:gd name="T91" fmla="*/ 816 h 1128"/>
                <a:gd name="T92" fmla="*/ 1329 w 1416"/>
                <a:gd name="T93" fmla="*/ 816 h 1128"/>
                <a:gd name="T94" fmla="*/ 1329 w 1416"/>
                <a:gd name="T95" fmla="*/ 816 h 1128"/>
                <a:gd name="T96" fmla="*/ 1329 w 1416"/>
                <a:gd name="T97" fmla="*/ 816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16" h="1128">
                  <a:moveTo>
                    <a:pt x="1414" y="579"/>
                  </a:moveTo>
                  <a:cubicBezTo>
                    <a:pt x="1264" y="35"/>
                    <a:pt x="1264" y="35"/>
                    <a:pt x="1264" y="35"/>
                  </a:cubicBezTo>
                  <a:cubicBezTo>
                    <a:pt x="1260" y="22"/>
                    <a:pt x="1252" y="12"/>
                    <a:pt x="1240" y="7"/>
                  </a:cubicBezTo>
                  <a:cubicBezTo>
                    <a:pt x="1236" y="5"/>
                    <a:pt x="1236" y="5"/>
                    <a:pt x="1236" y="5"/>
                  </a:cubicBezTo>
                  <a:cubicBezTo>
                    <a:pt x="1230" y="2"/>
                    <a:pt x="1224" y="1"/>
                    <a:pt x="1218" y="1"/>
                  </a:cubicBezTo>
                  <a:cubicBezTo>
                    <a:pt x="947" y="1"/>
                    <a:pt x="947" y="1"/>
                    <a:pt x="947" y="1"/>
                  </a:cubicBezTo>
                  <a:cubicBezTo>
                    <a:pt x="923" y="1"/>
                    <a:pt x="904" y="20"/>
                    <a:pt x="904" y="44"/>
                  </a:cubicBezTo>
                  <a:cubicBezTo>
                    <a:pt x="904" y="68"/>
                    <a:pt x="923" y="87"/>
                    <a:pt x="947" y="87"/>
                  </a:cubicBezTo>
                  <a:cubicBezTo>
                    <a:pt x="1189" y="87"/>
                    <a:pt x="1189" y="87"/>
                    <a:pt x="1189" y="87"/>
                  </a:cubicBezTo>
                  <a:cubicBezTo>
                    <a:pt x="1316" y="548"/>
                    <a:pt x="1316" y="548"/>
                    <a:pt x="1316" y="548"/>
                  </a:cubicBezTo>
                  <a:cubicBezTo>
                    <a:pt x="980" y="548"/>
                    <a:pt x="980" y="548"/>
                    <a:pt x="980" y="548"/>
                  </a:cubicBezTo>
                  <a:cubicBezTo>
                    <a:pt x="956" y="548"/>
                    <a:pt x="937" y="567"/>
                    <a:pt x="937" y="591"/>
                  </a:cubicBezTo>
                  <a:cubicBezTo>
                    <a:pt x="937" y="630"/>
                    <a:pt x="937" y="630"/>
                    <a:pt x="937" y="630"/>
                  </a:cubicBezTo>
                  <a:cubicBezTo>
                    <a:pt x="937" y="687"/>
                    <a:pt x="890" y="734"/>
                    <a:pt x="833" y="734"/>
                  </a:cubicBezTo>
                  <a:cubicBezTo>
                    <a:pt x="569" y="734"/>
                    <a:pt x="569" y="734"/>
                    <a:pt x="569" y="734"/>
                  </a:cubicBezTo>
                  <a:cubicBezTo>
                    <a:pt x="512" y="734"/>
                    <a:pt x="466" y="687"/>
                    <a:pt x="466" y="630"/>
                  </a:cubicBezTo>
                  <a:cubicBezTo>
                    <a:pt x="466" y="591"/>
                    <a:pt x="466" y="591"/>
                    <a:pt x="466" y="591"/>
                  </a:cubicBezTo>
                  <a:cubicBezTo>
                    <a:pt x="466" y="567"/>
                    <a:pt x="446" y="548"/>
                    <a:pt x="422" y="548"/>
                  </a:cubicBezTo>
                  <a:cubicBezTo>
                    <a:pt x="100" y="548"/>
                    <a:pt x="100" y="548"/>
                    <a:pt x="100" y="548"/>
                  </a:cubicBezTo>
                  <a:cubicBezTo>
                    <a:pt x="227" y="87"/>
                    <a:pt x="227" y="87"/>
                    <a:pt x="227" y="87"/>
                  </a:cubicBezTo>
                  <a:cubicBezTo>
                    <a:pt x="469" y="87"/>
                    <a:pt x="469" y="87"/>
                    <a:pt x="469" y="87"/>
                  </a:cubicBezTo>
                  <a:cubicBezTo>
                    <a:pt x="493" y="87"/>
                    <a:pt x="512" y="67"/>
                    <a:pt x="512" y="43"/>
                  </a:cubicBezTo>
                  <a:cubicBezTo>
                    <a:pt x="512" y="19"/>
                    <a:pt x="493" y="0"/>
                    <a:pt x="46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92" y="0"/>
                    <a:pt x="186" y="1"/>
                    <a:pt x="180" y="4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64" y="11"/>
                    <a:pt x="155" y="21"/>
                    <a:pt x="152" y="34"/>
                  </a:cubicBezTo>
                  <a:cubicBezTo>
                    <a:pt x="2" y="578"/>
                    <a:pt x="2" y="578"/>
                    <a:pt x="2" y="578"/>
                  </a:cubicBezTo>
                  <a:cubicBezTo>
                    <a:pt x="1" y="582"/>
                    <a:pt x="0" y="585"/>
                    <a:pt x="0" y="589"/>
                  </a:cubicBezTo>
                  <a:cubicBezTo>
                    <a:pt x="0" y="816"/>
                    <a:pt x="0" y="816"/>
                    <a:pt x="0" y="816"/>
                  </a:cubicBezTo>
                  <a:cubicBezTo>
                    <a:pt x="0" y="988"/>
                    <a:pt x="140" y="1128"/>
                    <a:pt x="312" y="1128"/>
                  </a:cubicBezTo>
                  <a:cubicBezTo>
                    <a:pt x="1104" y="1128"/>
                    <a:pt x="1104" y="1128"/>
                    <a:pt x="1104" y="1128"/>
                  </a:cubicBezTo>
                  <a:cubicBezTo>
                    <a:pt x="1276" y="1128"/>
                    <a:pt x="1416" y="988"/>
                    <a:pt x="1416" y="816"/>
                  </a:cubicBezTo>
                  <a:cubicBezTo>
                    <a:pt x="1416" y="590"/>
                    <a:pt x="1416" y="590"/>
                    <a:pt x="1416" y="590"/>
                  </a:cubicBezTo>
                  <a:cubicBezTo>
                    <a:pt x="1416" y="586"/>
                    <a:pt x="1415" y="582"/>
                    <a:pt x="1414" y="579"/>
                  </a:cubicBezTo>
                  <a:close/>
                  <a:moveTo>
                    <a:pt x="1329" y="816"/>
                  </a:moveTo>
                  <a:cubicBezTo>
                    <a:pt x="1329" y="940"/>
                    <a:pt x="1228" y="1041"/>
                    <a:pt x="1104" y="1041"/>
                  </a:cubicBezTo>
                  <a:cubicBezTo>
                    <a:pt x="312" y="1041"/>
                    <a:pt x="312" y="1041"/>
                    <a:pt x="312" y="1041"/>
                  </a:cubicBezTo>
                  <a:cubicBezTo>
                    <a:pt x="188" y="1041"/>
                    <a:pt x="86" y="940"/>
                    <a:pt x="86" y="816"/>
                  </a:cubicBezTo>
                  <a:cubicBezTo>
                    <a:pt x="86" y="634"/>
                    <a:pt x="86" y="634"/>
                    <a:pt x="86" y="634"/>
                  </a:cubicBezTo>
                  <a:cubicBezTo>
                    <a:pt x="380" y="634"/>
                    <a:pt x="380" y="634"/>
                    <a:pt x="380" y="634"/>
                  </a:cubicBezTo>
                  <a:cubicBezTo>
                    <a:pt x="382" y="737"/>
                    <a:pt x="467" y="820"/>
                    <a:pt x="570" y="820"/>
                  </a:cubicBezTo>
                  <a:cubicBezTo>
                    <a:pt x="834" y="820"/>
                    <a:pt x="834" y="820"/>
                    <a:pt x="834" y="820"/>
                  </a:cubicBezTo>
                  <a:cubicBezTo>
                    <a:pt x="937" y="820"/>
                    <a:pt x="1021" y="737"/>
                    <a:pt x="1024" y="634"/>
                  </a:cubicBezTo>
                  <a:cubicBezTo>
                    <a:pt x="1330" y="634"/>
                    <a:pt x="1330" y="634"/>
                    <a:pt x="1330" y="634"/>
                  </a:cubicBezTo>
                  <a:cubicBezTo>
                    <a:pt x="1330" y="816"/>
                    <a:pt x="1330" y="816"/>
                    <a:pt x="1330" y="816"/>
                  </a:cubicBezTo>
                  <a:lnTo>
                    <a:pt x="1329" y="816"/>
                  </a:lnTo>
                  <a:close/>
                  <a:moveTo>
                    <a:pt x="1329" y="816"/>
                  </a:moveTo>
                  <a:cubicBezTo>
                    <a:pt x="1329" y="816"/>
                    <a:pt x="1329" y="816"/>
                    <a:pt x="1329" y="8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470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500">
        <p14:doors dir="vert"/>
      </p:transition>
    </mc:Choice>
    <mc:Fallback xmlns="">
      <p:transition spd="slow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 animBg="1"/>
      <p:bldP spid="12" grpId="0"/>
      <p:bldP spid="13" grpId="0"/>
      <p:bldP spid="14" grpId="0"/>
      <p:bldP spid="17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背景">
            <a:extLst>
              <a:ext uri="{FF2B5EF4-FFF2-40B4-BE49-F238E27FC236}">
                <a16:creationId xmlns:a16="http://schemas.microsoft.com/office/drawing/2014/main" xmlns="" id="{F677B9E1-D350-481C-B6DF-A45ACEF878B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B6AF545B-B7C4-4D42-86CC-B2065E508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F18CC8A8-3509-4F09-8113-D99B12785E6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A6B7BC92-28BC-413E-9FC6-1E190DBC286B}"/>
              </a:ext>
            </a:extLst>
          </p:cNvPr>
          <p:cNvSpPr/>
          <p:nvPr/>
        </p:nvSpPr>
        <p:spPr>
          <a:xfrm>
            <a:off x="-921263" y="-766915"/>
            <a:ext cx="13840850" cy="4391544"/>
          </a:xfrm>
          <a:prstGeom prst="rect">
            <a:avLst/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78000">
                <a:srgbClr val="048FEB">
                  <a:lumMod val="100000"/>
                  <a:alpha val="20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xmlns="" id="{8520FBAD-5C78-4685-8510-17126A573363}"/>
              </a:ext>
            </a:extLst>
          </p:cNvPr>
          <p:cNvCxnSpPr>
            <a:cxnSpLocks/>
          </p:cNvCxnSpPr>
          <p:nvPr/>
        </p:nvCxnSpPr>
        <p:spPr>
          <a:xfrm>
            <a:off x="0" y="3766457"/>
            <a:ext cx="12192000" cy="0"/>
          </a:xfrm>
          <a:prstGeom prst="line">
            <a:avLst/>
          </a:prstGeom>
          <a:ln w="63500">
            <a:solidFill>
              <a:srgbClr val="008A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70">
            <a:extLst>
              <a:ext uri="{FF2B5EF4-FFF2-40B4-BE49-F238E27FC236}">
                <a16:creationId xmlns:a16="http://schemas.microsoft.com/office/drawing/2014/main" xmlns="" id="{2DD62D9A-C3ED-463C-8C8E-EF915A5B0EA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21963" y="2612558"/>
            <a:ext cx="657910" cy="819282"/>
            <a:chOff x="4142" y="2322"/>
            <a:chExt cx="265" cy="330"/>
          </a:xfrm>
          <a:solidFill>
            <a:srgbClr val="008AE2"/>
          </a:solidFill>
        </p:grpSpPr>
        <p:sp>
          <p:nvSpPr>
            <p:cNvPr id="14" name="Freeform 171">
              <a:extLst>
                <a:ext uri="{FF2B5EF4-FFF2-40B4-BE49-F238E27FC236}">
                  <a16:creationId xmlns:a16="http://schemas.microsoft.com/office/drawing/2014/main" xmlns="" id="{5386E715-BEAE-4492-A664-90ECBD8E0B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2" y="2322"/>
              <a:ext cx="265" cy="330"/>
            </a:xfrm>
            <a:custGeom>
              <a:avLst/>
              <a:gdLst>
                <a:gd name="T0" fmla="*/ 612 w 1224"/>
                <a:gd name="T1" fmla="*/ 0 h 1526"/>
                <a:gd name="T2" fmla="*/ 0 w 1224"/>
                <a:gd name="T3" fmla="*/ 612 h 1526"/>
                <a:gd name="T4" fmla="*/ 11 w 1224"/>
                <a:gd name="T5" fmla="*/ 727 h 1526"/>
                <a:gd name="T6" fmla="*/ 15 w 1224"/>
                <a:gd name="T7" fmla="*/ 747 h 1526"/>
                <a:gd name="T8" fmla="*/ 56 w 1224"/>
                <a:gd name="T9" fmla="*/ 868 h 1526"/>
                <a:gd name="T10" fmla="*/ 585 w 1224"/>
                <a:gd name="T11" fmla="*/ 1517 h 1526"/>
                <a:gd name="T12" fmla="*/ 612 w 1224"/>
                <a:gd name="T13" fmla="*/ 1526 h 1526"/>
                <a:gd name="T14" fmla="*/ 639 w 1224"/>
                <a:gd name="T15" fmla="*/ 1517 h 1526"/>
                <a:gd name="T16" fmla="*/ 1168 w 1224"/>
                <a:gd name="T17" fmla="*/ 868 h 1526"/>
                <a:gd name="T18" fmla="*/ 1209 w 1224"/>
                <a:gd name="T19" fmla="*/ 747 h 1526"/>
                <a:gd name="T20" fmla="*/ 1213 w 1224"/>
                <a:gd name="T21" fmla="*/ 727 h 1526"/>
                <a:gd name="T22" fmla="*/ 1224 w 1224"/>
                <a:gd name="T23" fmla="*/ 612 h 1526"/>
                <a:gd name="T24" fmla="*/ 612 w 1224"/>
                <a:gd name="T25" fmla="*/ 0 h 1526"/>
                <a:gd name="T26" fmla="*/ 1128 w 1224"/>
                <a:gd name="T27" fmla="*/ 712 h 1526"/>
                <a:gd name="T28" fmla="*/ 1127 w 1224"/>
                <a:gd name="T29" fmla="*/ 714 h 1526"/>
                <a:gd name="T30" fmla="*/ 1124 w 1224"/>
                <a:gd name="T31" fmla="*/ 727 h 1526"/>
                <a:gd name="T32" fmla="*/ 1124 w 1224"/>
                <a:gd name="T33" fmla="*/ 728 h 1526"/>
                <a:gd name="T34" fmla="*/ 1089 w 1224"/>
                <a:gd name="T35" fmla="*/ 832 h 1526"/>
                <a:gd name="T36" fmla="*/ 1088 w 1224"/>
                <a:gd name="T37" fmla="*/ 834 h 1526"/>
                <a:gd name="T38" fmla="*/ 612 w 1224"/>
                <a:gd name="T39" fmla="*/ 1428 h 1526"/>
                <a:gd name="T40" fmla="*/ 135 w 1224"/>
                <a:gd name="T41" fmla="*/ 834 h 1526"/>
                <a:gd name="T42" fmla="*/ 135 w 1224"/>
                <a:gd name="T43" fmla="*/ 832 h 1526"/>
                <a:gd name="T44" fmla="*/ 99 w 1224"/>
                <a:gd name="T45" fmla="*/ 728 h 1526"/>
                <a:gd name="T46" fmla="*/ 99 w 1224"/>
                <a:gd name="T47" fmla="*/ 727 h 1526"/>
                <a:gd name="T48" fmla="*/ 96 w 1224"/>
                <a:gd name="T49" fmla="*/ 714 h 1526"/>
                <a:gd name="T50" fmla="*/ 96 w 1224"/>
                <a:gd name="T51" fmla="*/ 711 h 1526"/>
                <a:gd name="T52" fmla="*/ 86 w 1224"/>
                <a:gd name="T53" fmla="*/ 612 h 1526"/>
                <a:gd name="T54" fmla="*/ 612 w 1224"/>
                <a:gd name="T55" fmla="*/ 86 h 1526"/>
                <a:gd name="T56" fmla="*/ 1137 w 1224"/>
                <a:gd name="T57" fmla="*/ 612 h 1526"/>
                <a:gd name="T58" fmla="*/ 1128 w 1224"/>
                <a:gd name="T59" fmla="*/ 712 h 1526"/>
                <a:gd name="T60" fmla="*/ 1128 w 1224"/>
                <a:gd name="T61" fmla="*/ 712 h 1526"/>
                <a:gd name="T62" fmla="*/ 1128 w 1224"/>
                <a:gd name="T63" fmla="*/ 712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24" h="1526">
                  <a:moveTo>
                    <a:pt x="612" y="0"/>
                  </a:moveTo>
                  <a:cubicBezTo>
                    <a:pt x="275" y="0"/>
                    <a:pt x="0" y="275"/>
                    <a:pt x="0" y="612"/>
                  </a:cubicBezTo>
                  <a:cubicBezTo>
                    <a:pt x="0" y="650"/>
                    <a:pt x="4" y="689"/>
                    <a:pt x="11" y="727"/>
                  </a:cubicBezTo>
                  <a:cubicBezTo>
                    <a:pt x="11" y="729"/>
                    <a:pt x="12" y="736"/>
                    <a:pt x="15" y="747"/>
                  </a:cubicBezTo>
                  <a:cubicBezTo>
                    <a:pt x="24" y="788"/>
                    <a:pt x="38" y="829"/>
                    <a:pt x="56" y="868"/>
                  </a:cubicBezTo>
                  <a:cubicBezTo>
                    <a:pt x="122" y="1023"/>
                    <a:pt x="267" y="1261"/>
                    <a:pt x="585" y="1517"/>
                  </a:cubicBezTo>
                  <a:cubicBezTo>
                    <a:pt x="593" y="1523"/>
                    <a:pt x="603" y="1526"/>
                    <a:pt x="612" y="1526"/>
                  </a:cubicBezTo>
                  <a:cubicBezTo>
                    <a:pt x="622" y="1526"/>
                    <a:pt x="631" y="1523"/>
                    <a:pt x="639" y="1517"/>
                  </a:cubicBezTo>
                  <a:cubicBezTo>
                    <a:pt x="957" y="1261"/>
                    <a:pt x="1102" y="1023"/>
                    <a:pt x="1168" y="868"/>
                  </a:cubicBezTo>
                  <a:cubicBezTo>
                    <a:pt x="1186" y="829"/>
                    <a:pt x="1200" y="789"/>
                    <a:pt x="1209" y="747"/>
                  </a:cubicBezTo>
                  <a:cubicBezTo>
                    <a:pt x="1212" y="736"/>
                    <a:pt x="1213" y="729"/>
                    <a:pt x="1213" y="727"/>
                  </a:cubicBezTo>
                  <a:cubicBezTo>
                    <a:pt x="1220" y="689"/>
                    <a:pt x="1224" y="650"/>
                    <a:pt x="1224" y="612"/>
                  </a:cubicBezTo>
                  <a:cubicBezTo>
                    <a:pt x="1224" y="275"/>
                    <a:pt x="949" y="0"/>
                    <a:pt x="612" y="0"/>
                  </a:cubicBezTo>
                  <a:close/>
                  <a:moveTo>
                    <a:pt x="1128" y="712"/>
                  </a:moveTo>
                  <a:cubicBezTo>
                    <a:pt x="1128" y="712"/>
                    <a:pt x="1127" y="713"/>
                    <a:pt x="1127" y="714"/>
                  </a:cubicBezTo>
                  <a:cubicBezTo>
                    <a:pt x="1127" y="715"/>
                    <a:pt x="1126" y="720"/>
                    <a:pt x="1124" y="727"/>
                  </a:cubicBezTo>
                  <a:cubicBezTo>
                    <a:pt x="1124" y="728"/>
                    <a:pt x="1124" y="728"/>
                    <a:pt x="1124" y="728"/>
                  </a:cubicBezTo>
                  <a:cubicBezTo>
                    <a:pt x="1116" y="764"/>
                    <a:pt x="1105" y="799"/>
                    <a:pt x="1089" y="832"/>
                  </a:cubicBezTo>
                  <a:cubicBezTo>
                    <a:pt x="1089" y="833"/>
                    <a:pt x="1089" y="833"/>
                    <a:pt x="1088" y="834"/>
                  </a:cubicBezTo>
                  <a:cubicBezTo>
                    <a:pt x="1028" y="975"/>
                    <a:pt x="897" y="1192"/>
                    <a:pt x="612" y="1428"/>
                  </a:cubicBezTo>
                  <a:cubicBezTo>
                    <a:pt x="326" y="1192"/>
                    <a:pt x="195" y="975"/>
                    <a:pt x="135" y="834"/>
                  </a:cubicBezTo>
                  <a:cubicBezTo>
                    <a:pt x="135" y="833"/>
                    <a:pt x="135" y="833"/>
                    <a:pt x="135" y="832"/>
                  </a:cubicBezTo>
                  <a:cubicBezTo>
                    <a:pt x="119" y="799"/>
                    <a:pt x="108" y="764"/>
                    <a:pt x="99" y="728"/>
                  </a:cubicBezTo>
                  <a:cubicBezTo>
                    <a:pt x="99" y="727"/>
                    <a:pt x="99" y="727"/>
                    <a:pt x="99" y="727"/>
                  </a:cubicBezTo>
                  <a:cubicBezTo>
                    <a:pt x="97" y="720"/>
                    <a:pt x="97" y="715"/>
                    <a:pt x="96" y="714"/>
                  </a:cubicBezTo>
                  <a:cubicBezTo>
                    <a:pt x="96" y="713"/>
                    <a:pt x="96" y="712"/>
                    <a:pt x="96" y="711"/>
                  </a:cubicBezTo>
                  <a:cubicBezTo>
                    <a:pt x="90" y="678"/>
                    <a:pt x="86" y="645"/>
                    <a:pt x="86" y="612"/>
                  </a:cubicBezTo>
                  <a:cubicBezTo>
                    <a:pt x="86" y="322"/>
                    <a:pt x="322" y="86"/>
                    <a:pt x="612" y="86"/>
                  </a:cubicBezTo>
                  <a:cubicBezTo>
                    <a:pt x="901" y="86"/>
                    <a:pt x="1137" y="322"/>
                    <a:pt x="1137" y="612"/>
                  </a:cubicBezTo>
                  <a:cubicBezTo>
                    <a:pt x="1137" y="645"/>
                    <a:pt x="1134" y="679"/>
                    <a:pt x="1128" y="712"/>
                  </a:cubicBezTo>
                  <a:close/>
                  <a:moveTo>
                    <a:pt x="1128" y="712"/>
                  </a:moveTo>
                  <a:cubicBezTo>
                    <a:pt x="1128" y="712"/>
                    <a:pt x="1128" y="712"/>
                    <a:pt x="1128" y="7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5" name="Freeform 172">
              <a:extLst>
                <a:ext uri="{FF2B5EF4-FFF2-40B4-BE49-F238E27FC236}">
                  <a16:creationId xmlns:a16="http://schemas.microsoft.com/office/drawing/2014/main" xmlns="" id="{835F43B6-472B-42DC-A24A-3F59C1934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0" y="2372"/>
              <a:ext cx="169" cy="168"/>
            </a:xfrm>
            <a:custGeom>
              <a:avLst/>
              <a:gdLst>
                <a:gd name="T0" fmla="*/ 389 w 777"/>
                <a:gd name="T1" fmla="*/ 0 h 777"/>
                <a:gd name="T2" fmla="*/ 0 w 777"/>
                <a:gd name="T3" fmla="*/ 389 h 777"/>
                <a:gd name="T4" fmla="*/ 389 w 777"/>
                <a:gd name="T5" fmla="*/ 777 h 777"/>
                <a:gd name="T6" fmla="*/ 777 w 777"/>
                <a:gd name="T7" fmla="*/ 389 h 777"/>
                <a:gd name="T8" fmla="*/ 389 w 777"/>
                <a:gd name="T9" fmla="*/ 0 h 777"/>
                <a:gd name="T10" fmla="*/ 389 w 777"/>
                <a:gd name="T11" fmla="*/ 691 h 777"/>
                <a:gd name="T12" fmla="*/ 87 w 777"/>
                <a:gd name="T13" fmla="*/ 389 h 777"/>
                <a:gd name="T14" fmla="*/ 389 w 777"/>
                <a:gd name="T15" fmla="*/ 86 h 777"/>
                <a:gd name="T16" fmla="*/ 691 w 777"/>
                <a:gd name="T17" fmla="*/ 389 h 777"/>
                <a:gd name="T18" fmla="*/ 389 w 777"/>
                <a:gd name="T19" fmla="*/ 691 h 777"/>
                <a:gd name="T20" fmla="*/ 389 w 777"/>
                <a:gd name="T21" fmla="*/ 691 h 777"/>
                <a:gd name="T22" fmla="*/ 389 w 777"/>
                <a:gd name="T23" fmla="*/ 691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7" h="777">
                  <a:moveTo>
                    <a:pt x="389" y="0"/>
                  </a:moveTo>
                  <a:cubicBezTo>
                    <a:pt x="175" y="0"/>
                    <a:pt x="0" y="174"/>
                    <a:pt x="0" y="389"/>
                  </a:cubicBezTo>
                  <a:cubicBezTo>
                    <a:pt x="0" y="603"/>
                    <a:pt x="175" y="777"/>
                    <a:pt x="389" y="777"/>
                  </a:cubicBezTo>
                  <a:cubicBezTo>
                    <a:pt x="603" y="777"/>
                    <a:pt x="777" y="603"/>
                    <a:pt x="777" y="389"/>
                  </a:cubicBezTo>
                  <a:cubicBezTo>
                    <a:pt x="777" y="174"/>
                    <a:pt x="603" y="0"/>
                    <a:pt x="389" y="0"/>
                  </a:cubicBezTo>
                  <a:close/>
                  <a:moveTo>
                    <a:pt x="389" y="691"/>
                  </a:moveTo>
                  <a:cubicBezTo>
                    <a:pt x="222" y="691"/>
                    <a:pt x="87" y="555"/>
                    <a:pt x="87" y="389"/>
                  </a:cubicBezTo>
                  <a:cubicBezTo>
                    <a:pt x="87" y="222"/>
                    <a:pt x="222" y="86"/>
                    <a:pt x="389" y="86"/>
                  </a:cubicBezTo>
                  <a:cubicBezTo>
                    <a:pt x="555" y="86"/>
                    <a:pt x="691" y="222"/>
                    <a:pt x="691" y="389"/>
                  </a:cubicBezTo>
                  <a:cubicBezTo>
                    <a:pt x="691" y="555"/>
                    <a:pt x="556" y="691"/>
                    <a:pt x="389" y="691"/>
                  </a:cubicBezTo>
                  <a:close/>
                  <a:moveTo>
                    <a:pt x="389" y="691"/>
                  </a:moveTo>
                  <a:cubicBezTo>
                    <a:pt x="389" y="691"/>
                    <a:pt x="389" y="691"/>
                    <a:pt x="389" y="69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" name="Group 170">
            <a:extLst>
              <a:ext uri="{FF2B5EF4-FFF2-40B4-BE49-F238E27FC236}">
                <a16:creationId xmlns:a16="http://schemas.microsoft.com/office/drawing/2014/main" xmlns="" id="{4849CFE3-3975-4B99-8A58-2709CD0CA7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392719" y="2612558"/>
            <a:ext cx="657910" cy="819282"/>
            <a:chOff x="4142" y="2322"/>
            <a:chExt cx="265" cy="330"/>
          </a:xfrm>
          <a:solidFill>
            <a:srgbClr val="008AE2"/>
          </a:solidFill>
        </p:grpSpPr>
        <p:sp>
          <p:nvSpPr>
            <p:cNvPr id="20" name="Freeform 171">
              <a:extLst>
                <a:ext uri="{FF2B5EF4-FFF2-40B4-BE49-F238E27FC236}">
                  <a16:creationId xmlns:a16="http://schemas.microsoft.com/office/drawing/2014/main" xmlns="" id="{CCEF9E14-1293-4F05-ACCA-A12E6C395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2" y="2322"/>
              <a:ext cx="265" cy="330"/>
            </a:xfrm>
            <a:custGeom>
              <a:avLst/>
              <a:gdLst>
                <a:gd name="T0" fmla="*/ 612 w 1224"/>
                <a:gd name="T1" fmla="*/ 0 h 1526"/>
                <a:gd name="T2" fmla="*/ 0 w 1224"/>
                <a:gd name="T3" fmla="*/ 612 h 1526"/>
                <a:gd name="T4" fmla="*/ 11 w 1224"/>
                <a:gd name="T5" fmla="*/ 727 h 1526"/>
                <a:gd name="T6" fmla="*/ 15 w 1224"/>
                <a:gd name="T7" fmla="*/ 747 h 1526"/>
                <a:gd name="T8" fmla="*/ 56 w 1224"/>
                <a:gd name="T9" fmla="*/ 868 h 1526"/>
                <a:gd name="T10" fmla="*/ 585 w 1224"/>
                <a:gd name="T11" fmla="*/ 1517 h 1526"/>
                <a:gd name="T12" fmla="*/ 612 w 1224"/>
                <a:gd name="T13" fmla="*/ 1526 h 1526"/>
                <a:gd name="T14" fmla="*/ 639 w 1224"/>
                <a:gd name="T15" fmla="*/ 1517 h 1526"/>
                <a:gd name="T16" fmla="*/ 1168 w 1224"/>
                <a:gd name="T17" fmla="*/ 868 h 1526"/>
                <a:gd name="T18" fmla="*/ 1209 w 1224"/>
                <a:gd name="T19" fmla="*/ 747 h 1526"/>
                <a:gd name="T20" fmla="*/ 1213 w 1224"/>
                <a:gd name="T21" fmla="*/ 727 h 1526"/>
                <a:gd name="T22" fmla="*/ 1224 w 1224"/>
                <a:gd name="T23" fmla="*/ 612 h 1526"/>
                <a:gd name="T24" fmla="*/ 612 w 1224"/>
                <a:gd name="T25" fmla="*/ 0 h 1526"/>
                <a:gd name="T26" fmla="*/ 1128 w 1224"/>
                <a:gd name="T27" fmla="*/ 712 h 1526"/>
                <a:gd name="T28" fmla="*/ 1127 w 1224"/>
                <a:gd name="T29" fmla="*/ 714 h 1526"/>
                <a:gd name="T30" fmla="*/ 1124 w 1224"/>
                <a:gd name="T31" fmla="*/ 727 h 1526"/>
                <a:gd name="T32" fmla="*/ 1124 w 1224"/>
                <a:gd name="T33" fmla="*/ 728 h 1526"/>
                <a:gd name="T34" fmla="*/ 1089 w 1224"/>
                <a:gd name="T35" fmla="*/ 832 h 1526"/>
                <a:gd name="T36" fmla="*/ 1088 w 1224"/>
                <a:gd name="T37" fmla="*/ 834 h 1526"/>
                <a:gd name="T38" fmla="*/ 612 w 1224"/>
                <a:gd name="T39" fmla="*/ 1428 h 1526"/>
                <a:gd name="T40" fmla="*/ 135 w 1224"/>
                <a:gd name="T41" fmla="*/ 834 h 1526"/>
                <a:gd name="T42" fmla="*/ 135 w 1224"/>
                <a:gd name="T43" fmla="*/ 832 h 1526"/>
                <a:gd name="T44" fmla="*/ 99 w 1224"/>
                <a:gd name="T45" fmla="*/ 728 h 1526"/>
                <a:gd name="T46" fmla="*/ 99 w 1224"/>
                <a:gd name="T47" fmla="*/ 727 h 1526"/>
                <a:gd name="T48" fmla="*/ 96 w 1224"/>
                <a:gd name="T49" fmla="*/ 714 h 1526"/>
                <a:gd name="T50" fmla="*/ 96 w 1224"/>
                <a:gd name="T51" fmla="*/ 711 h 1526"/>
                <a:gd name="T52" fmla="*/ 86 w 1224"/>
                <a:gd name="T53" fmla="*/ 612 h 1526"/>
                <a:gd name="T54" fmla="*/ 612 w 1224"/>
                <a:gd name="T55" fmla="*/ 86 h 1526"/>
                <a:gd name="T56" fmla="*/ 1137 w 1224"/>
                <a:gd name="T57" fmla="*/ 612 h 1526"/>
                <a:gd name="T58" fmla="*/ 1128 w 1224"/>
                <a:gd name="T59" fmla="*/ 712 h 1526"/>
                <a:gd name="T60" fmla="*/ 1128 w 1224"/>
                <a:gd name="T61" fmla="*/ 712 h 1526"/>
                <a:gd name="T62" fmla="*/ 1128 w 1224"/>
                <a:gd name="T63" fmla="*/ 712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24" h="1526">
                  <a:moveTo>
                    <a:pt x="612" y="0"/>
                  </a:moveTo>
                  <a:cubicBezTo>
                    <a:pt x="275" y="0"/>
                    <a:pt x="0" y="275"/>
                    <a:pt x="0" y="612"/>
                  </a:cubicBezTo>
                  <a:cubicBezTo>
                    <a:pt x="0" y="650"/>
                    <a:pt x="4" y="689"/>
                    <a:pt x="11" y="727"/>
                  </a:cubicBezTo>
                  <a:cubicBezTo>
                    <a:pt x="11" y="729"/>
                    <a:pt x="12" y="736"/>
                    <a:pt x="15" y="747"/>
                  </a:cubicBezTo>
                  <a:cubicBezTo>
                    <a:pt x="24" y="788"/>
                    <a:pt x="38" y="829"/>
                    <a:pt x="56" y="868"/>
                  </a:cubicBezTo>
                  <a:cubicBezTo>
                    <a:pt x="122" y="1023"/>
                    <a:pt x="267" y="1261"/>
                    <a:pt x="585" y="1517"/>
                  </a:cubicBezTo>
                  <a:cubicBezTo>
                    <a:pt x="593" y="1523"/>
                    <a:pt x="603" y="1526"/>
                    <a:pt x="612" y="1526"/>
                  </a:cubicBezTo>
                  <a:cubicBezTo>
                    <a:pt x="622" y="1526"/>
                    <a:pt x="631" y="1523"/>
                    <a:pt x="639" y="1517"/>
                  </a:cubicBezTo>
                  <a:cubicBezTo>
                    <a:pt x="957" y="1261"/>
                    <a:pt x="1102" y="1023"/>
                    <a:pt x="1168" y="868"/>
                  </a:cubicBezTo>
                  <a:cubicBezTo>
                    <a:pt x="1186" y="829"/>
                    <a:pt x="1200" y="789"/>
                    <a:pt x="1209" y="747"/>
                  </a:cubicBezTo>
                  <a:cubicBezTo>
                    <a:pt x="1212" y="736"/>
                    <a:pt x="1213" y="729"/>
                    <a:pt x="1213" y="727"/>
                  </a:cubicBezTo>
                  <a:cubicBezTo>
                    <a:pt x="1220" y="689"/>
                    <a:pt x="1224" y="650"/>
                    <a:pt x="1224" y="612"/>
                  </a:cubicBezTo>
                  <a:cubicBezTo>
                    <a:pt x="1224" y="275"/>
                    <a:pt x="949" y="0"/>
                    <a:pt x="612" y="0"/>
                  </a:cubicBezTo>
                  <a:close/>
                  <a:moveTo>
                    <a:pt x="1128" y="712"/>
                  </a:moveTo>
                  <a:cubicBezTo>
                    <a:pt x="1128" y="712"/>
                    <a:pt x="1127" y="713"/>
                    <a:pt x="1127" y="714"/>
                  </a:cubicBezTo>
                  <a:cubicBezTo>
                    <a:pt x="1127" y="715"/>
                    <a:pt x="1126" y="720"/>
                    <a:pt x="1124" y="727"/>
                  </a:cubicBezTo>
                  <a:cubicBezTo>
                    <a:pt x="1124" y="728"/>
                    <a:pt x="1124" y="728"/>
                    <a:pt x="1124" y="728"/>
                  </a:cubicBezTo>
                  <a:cubicBezTo>
                    <a:pt x="1116" y="764"/>
                    <a:pt x="1105" y="799"/>
                    <a:pt x="1089" y="832"/>
                  </a:cubicBezTo>
                  <a:cubicBezTo>
                    <a:pt x="1089" y="833"/>
                    <a:pt x="1089" y="833"/>
                    <a:pt x="1088" y="834"/>
                  </a:cubicBezTo>
                  <a:cubicBezTo>
                    <a:pt x="1028" y="975"/>
                    <a:pt x="897" y="1192"/>
                    <a:pt x="612" y="1428"/>
                  </a:cubicBezTo>
                  <a:cubicBezTo>
                    <a:pt x="326" y="1192"/>
                    <a:pt x="195" y="975"/>
                    <a:pt x="135" y="834"/>
                  </a:cubicBezTo>
                  <a:cubicBezTo>
                    <a:pt x="135" y="833"/>
                    <a:pt x="135" y="833"/>
                    <a:pt x="135" y="832"/>
                  </a:cubicBezTo>
                  <a:cubicBezTo>
                    <a:pt x="119" y="799"/>
                    <a:pt x="108" y="764"/>
                    <a:pt x="99" y="728"/>
                  </a:cubicBezTo>
                  <a:cubicBezTo>
                    <a:pt x="99" y="727"/>
                    <a:pt x="99" y="727"/>
                    <a:pt x="99" y="727"/>
                  </a:cubicBezTo>
                  <a:cubicBezTo>
                    <a:pt x="97" y="720"/>
                    <a:pt x="97" y="715"/>
                    <a:pt x="96" y="714"/>
                  </a:cubicBezTo>
                  <a:cubicBezTo>
                    <a:pt x="96" y="713"/>
                    <a:pt x="96" y="712"/>
                    <a:pt x="96" y="711"/>
                  </a:cubicBezTo>
                  <a:cubicBezTo>
                    <a:pt x="90" y="678"/>
                    <a:pt x="86" y="645"/>
                    <a:pt x="86" y="612"/>
                  </a:cubicBezTo>
                  <a:cubicBezTo>
                    <a:pt x="86" y="322"/>
                    <a:pt x="322" y="86"/>
                    <a:pt x="612" y="86"/>
                  </a:cubicBezTo>
                  <a:cubicBezTo>
                    <a:pt x="901" y="86"/>
                    <a:pt x="1137" y="322"/>
                    <a:pt x="1137" y="612"/>
                  </a:cubicBezTo>
                  <a:cubicBezTo>
                    <a:pt x="1137" y="645"/>
                    <a:pt x="1134" y="679"/>
                    <a:pt x="1128" y="712"/>
                  </a:cubicBezTo>
                  <a:close/>
                  <a:moveTo>
                    <a:pt x="1128" y="712"/>
                  </a:moveTo>
                  <a:cubicBezTo>
                    <a:pt x="1128" y="712"/>
                    <a:pt x="1128" y="712"/>
                    <a:pt x="1128" y="7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72">
              <a:extLst>
                <a:ext uri="{FF2B5EF4-FFF2-40B4-BE49-F238E27FC236}">
                  <a16:creationId xmlns:a16="http://schemas.microsoft.com/office/drawing/2014/main" xmlns="" id="{1B8EF2BB-0FD6-48FF-BBB5-B24FC18A36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0" y="2372"/>
              <a:ext cx="169" cy="168"/>
            </a:xfrm>
            <a:custGeom>
              <a:avLst/>
              <a:gdLst>
                <a:gd name="T0" fmla="*/ 389 w 777"/>
                <a:gd name="T1" fmla="*/ 0 h 777"/>
                <a:gd name="T2" fmla="*/ 0 w 777"/>
                <a:gd name="T3" fmla="*/ 389 h 777"/>
                <a:gd name="T4" fmla="*/ 389 w 777"/>
                <a:gd name="T5" fmla="*/ 777 h 777"/>
                <a:gd name="T6" fmla="*/ 777 w 777"/>
                <a:gd name="T7" fmla="*/ 389 h 777"/>
                <a:gd name="T8" fmla="*/ 389 w 777"/>
                <a:gd name="T9" fmla="*/ 0 h 777"/>
                <a:gd name="T10" fmla="*/ 389 w 777"/>
                <a:gd name="T11" fmla="*/ 691 h 777"/>
                <a:gd name="T12" fmla="*/ 87 w 777"/>
                <a:gd name="T13" fmla="*/ 389 h 777"/>
                <a:gd name="T14" fmla="*/ 389 w 777"/>
                <a:gd name="T15" fmla="*/ 86 h 777"/>
                <a:gd name="T16" fmla="*/ 691 w 777"/>
                <a:gd name="T17" fmla="*/ 389 h 777"/>
                <a:gd name="T18" fmla="*/ 389 w 777"/>
                <a:gd name="T19" fmla="*/ 691 h 777"/>
                <a:gd name="T20" fmla="*/ 389 w 777"/>
                <a:gd name="T21" fmla="*/ 691 h 777"/>
                <a:gd name="T22" fmla="*/ 389 w 777"/>
                <a:gd name="T23" fmla="*/ 691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7" h="777">
                  <a:moveTo>
                    <a:pt x="389" y="0"/>
                  </a:moveTo>
                  <a:cubicBezTo>
                    <a:pt x="175" y="0"/>
                    <a:pt x="0" y="174"/>
                    <a:pt x="0" y="389"/>
                  </a:cubicBezTo>
                  <a:cubicBezTo>
                    <a:pt x="0" y="603"/>
                    <a:pt x="175" y="777"/>
                    <a:pt x="389" y="777"/>
                  </a:cubicBezTo>
                  <a:cubicBezTo>
                    <a:pt x="603" y="777"/>
                    <a:pt x="777" y="603"/>
                    <a:pt x="777" y="389"/>
                  </a:cubicBezTo>
                  <a:cubicBezTo>
                    <a:pt x="777" y="174"/>
                    <a:pt x="603" y="0"/>
                    <a:pt x="389" y="0"/>
                  </a:cubicBezTo>
                  <a:close/>
                  <a:moveTo>
                    <a:pt x="389" y="691"/>
                  </a:moveTo>
                  <a:cubicBezTo>
                    <a:pt x="222" y="691"/>
                    <a:pt x="87" y="555"/>
                    <a:pt x="87" y="389"/>
                  </a:cubicBezTo>
                  <a:cubicBezTo>
                    <a:pt x="87" y="222"/>
                    <a:pt x="222" y="86"/>
                    <a:pt x="389" y="86"/>
                  </a:cubicBezTo>
                  <a:cubicBezTo>
                    <a:pt x="555" y="86"/>
                    <a:pt x="691" y="222"/>
                    <a:pt x="691" y="389"/>
                  </a:cubicBezTo>
                  <a:cubicBezTo>
                    <a:pt x="691" y="555"/>
                    <a:pt x="556" y="691"/>
                    <a:pt x="389" y="691"/>
                  </a:cubicBezTo>
                  <a:close/>
                  <a:moveTo>
                    <a:pt x="389" y="691"/>
                  </a:moveTo>
                  <a:cubicBezTo>
                    <a:pt x="389" y="691"/>
                    <a:pt x="389" y="691"/>
                    <a:pt x="389" y="69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" name="Group 170">
            <a:extLst>
              <a:ext uri="{FF2B5EF4-FFF2-40B4-BE49-F238E27FC236}">
                <a16:creationId xmlns:a16="http://schemas.microsoft.com/office/drawing/2014/main" xmlns="" id="{2A901D95-1317-45A5-A15A-5161BABD7EB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63475" y="2612558"/>
            <a:ext cx="657910" cy="819282"/>
            <a:chOff x="4142" y="2322"/>
            <a:chExt cx="265" cy="330"/>
          </a:xfrm>
          <a:solidFill>
            <a:srgbClr val="008AE2"/>
          </a:solidFill>
        </p:grpSpPr>
        <p:sp>
          <p:nvSpPr>
            <p:cNvPr id="23" name="Freeform 171">
              <a:extLst>
                <a:ext uri="{FF2B5EF4-FFF2-40B4-BE49-F238E27FC236}">
                  <a16:creationId xmlns:a16="http://schemas.microsoft.com/office/drawing/2014/main" xmlns="" id="{F4FEEE53-C48C-4E47-83DB-D8879AF63D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2" y="2322"/>
              <a:ext cx="265" cy="330"/>
            </a:xfrm>
            <a:custGeom>
              <a:avLst/>
              <a:gdLst>
                <a:gd name="T0" fmla="*/ 612 w 1224"/>
                <a:gd name="T1" fmla="*/ 0 h 1526"/>
                <a:gd name="T2" fmla="*/ 0 w 1224"/>
                <a:gd name="T3" fmla="*/ 612 h 1526"/>
                <a:gd name="T4" fmla="*/ 11 w 1224"/>
                <a:gd name="T5" fmla="*/ 727 h 1526"/>
                <a:gd name="T6" fmla="*/ 15 w 1224"/>
                <a:gd name="T7" fmla="*/ 747 h 1526"/>
                <a:gd name="T8" fmla="*/ 56 w 1224"/>
                <a:gd name="T9" fmla="*/ 868 h 1526"/>
                <a:gd name="T10" fmla="*/ 585 w 1224"/>
                <a:gd name="T11" fmla="*/ 1517 h 1526"/>
                <a:gd name="T12" fmla="*/ 612 w 1224"/>
                <a:gd name="T13" fmla="*/ 1526 h 1526"/>
                <a:gd name="T14" fmla="*/ 639 w 1224"/>
                <a:gd name="T15" fmla="*/ 1517 h 1526"/>
                <a:gd name="T16" fmla="*/ 1168 w 1224"/>
                <a:gd name="T17" fmla="*/ 868 h 1526"/>
                <a:gd name="T18" fmla="*/ 1209 w 1224"/>
                <a:gd name="T19" fmla="*/ 747 h 1526"/>
                <a:gd name="T20" fmla="*/ 1213 w 1224"/>
                <a:gd name="T21" fmla="*/ 727 h 1526"/>
                <a:gd name="T22" fmla="*/ 1224 w 1224"/>
                <a:gd name="T23" fmla="*/ 612 h 1526"/>
                <a:gd name="T24" fmla="*/ 612 w 1224"/>
                <a:gd name="T25" fmla="*/ 0 h 1526"/>
                <a:gd name="T26" fmla="*/ 1128 w 1224"/>
                <a:gd name="T27" fmla="*/ 712 h 1526"/>
                <a:gd name="T28" fmla="*/ 1127 w 1224"/>
                <a:gd name="T29" fmla="*/ 714 h 1526"/>
                <a:gd name="T30" fmla="*/ 1124 w 1224"/>
                <a:gd name="T31" fmla="*/ 727 h 1526"/>
                <a:gd name="T32" fmla="*/ 1124 w 1224"/>
                <a:gd name="T33" fmla="*/ 728 h 1526"/>
                <a:gd name="T34" fmla="*/ 1089 w 1224"/>
                <a:gd name="T35" fmla="*/ 832 h 1526"/>
                <a:gd name="T36" fmla="*/ 1088 w 1224"/>
                <a:gd name="T37" fmla="*/ 834 h 1526"/>
                <a:gd name="T38" fmla="*/ 612 w 1224"/>
                <a:gd name="T39" fmla="*/ 1428 h 1526"/>
                <a:gd name="T40" fmla="*/ 135 w 1224"/>
                <a:gd name="T41" fmla="*/ 834 h 1526"/>
                <a:gd name="T42" fmla="*/ 135 w 1224"/>
                <a:gd name="T43" fmla="*/ 832 h 1526"/>
                <a:gd name="T44" fmla="*/ 99 w 1224"/>
                <a:gd name="T45" fmla="*/ 728 h 1526"/>
                <a:gd name="T46" fmla="*/ 99 w 1224"/>
                <a:gd name="T47" fmla="*/ 727 h 1526"/>
                <a:gd name="T48" fmla="*/ 96 w 1224"/>
                <a:gd name="T49" fmla="*/ 714 h 1526"/>
                <a:gd name="T50" fmla="*/ 96 w 1224"/>
                <a:gd name="T51" fmla="*/ 711 h 1526"/>
                <a:gd name="T52" fmla="*/ 86 w 1224"/>
                <a:gd name="T53" fmla="*/ 612 h 1526"/>
                <a:gd name="T54" fmla="*/ 612 w 1224"/>
                <a:gd name="T55" fmla="*/ 86 h 1526"/>
                <a:gd name="T56" fmla="*/ 1137 w 1224"/>
                <a:gd name="T57" fmla="*/ 612 h 1526"/>
                <a:gd name="T58" fmla="*/ 1128 w 1224"/>
                <a:gd name="T59" fmla="*/ 712 h 1526"/>
                <a:gd name="T60" fmla="*/ 1128 w 1224"/>
                <a:gd name="T61" fmla="*/ 712 h 1526"/>
                <a:gd name="T62" fmla="*/ 1128 w 1224"/>
                <a:gd name="T63" fmla="*/ 712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24" h="1526">
                  <a:moveTo>
                    <a:pt x="612" y="0"/>
                  </a:moveTo>
                  <a:cubicBezTo>
                    <a:pt x="275" y="0"/>
                    <a:pt x="0" y="275"/>
                    <a:pt x="0" y="612"/>
                  </a:cubicBezTo>
                  <a:cubicBezTo>
                    <a:pt x="0" y="650"/>
                    <a:pt x="4" y="689"/>
                    <a:pt x="11" y="727"/>
                  </a:cubicBezTo>
                  <a:cubicBezTo>
                    <a:pt x="11" y="729"/>
                    <a:pt x="12" y="736"/>
                    <a:pt x="15" y="747"/>
                  </a:cubicBezTo>
                  <a:cubicBezTo>
                    <a:pt x="24" y="788"/>
                    <a:pt x="38" y="829"/>
                    <a:pt x="56" y="868"/>
                  </a:cubicBezTo>
                  <a:cubicBezTo>
                    <a:pt x="122" y="1023"/>
                    <a:pt x="267" y="1261"/>
                    <a:pt x="585" y="1517"/>
                  </a:cubicBezTo>
                  <a:cubicBezTo>
                    <a:pt x="593" y="1523"/>
                    <a:pt x="603" y="1526"/>
                    <a:pt x="612" y="1526"/>
                  </a:cubicBezTo>
                  <a:cubicBezTo>
                    <a:pt x="622" y="1526"/>
                    <a:pt x="631" y="1523"/>
                    <a:pt x="639" y="1517"/>
                  </a:cubicBezTo>
                  <a:cubicBezTo>
                    <a:pt x="957" y="1261"/>
                    <a:pt x="1102" y="1023"/>
                    <a:pt x="1168" y="868"/>
                  </a:cubicBezTo>
                  <a:cubicBezTo>
                    <a:pt x="1186" y="829"/>
                    <a:pt x="1200" y="789"/>
                    <a:pt x="1209" y="747"/>
                  </a:cubicBezTo>
                  <a:cubicBezTo>
                    <a:pt x="1212" y="736"/>
                    <a:pt x="1213" y="729"/>
                    <a:pt x="1213" y="727"/>
                  </a:cubicBezTo>
                  <a:cubicBezTo>
                    <a:pt x="1220" y="689"/>
                    <a:pt x="1224" y="650"/>
                    <a:pt x="1224" y="612"/>
                  </a:cubicBezTo>
                  <a:cubicBezTo>
                    <a:pt x="1224" y="275"/>
                    <a:pt x="949" y="0"/>
                    <a:pt x="612" y="0"/>
                  </a:cubicBezTo>
                  <a:close/>
                  <a:moveTo>
                    <a:pt x="1128" y="712"/>
                  </a:moveTo>
                  <a:cubicBezTo>
                    <a:pt x="1128" y="712"/>
                    <a:pt x="1127" y="713"/>
                    <a:pt x="1127" y="714"/>
                  </a:cubicBezTo>
                  <a:cubicBezTo>
                    <a:pt x="1127" y="715"/>
                    <a:pt x="1126" y="720"/>
                    <a:pt x="1124" y="727"/>
                  </a:cubicBezTo>
                  <a:cubicBezTo>
                    <a:pt x="1124" y="728"/>
                    <a:pt x="1124" y="728"/>
                    <a:pt x="1124" y="728"/>
                  </a:cubicBezTo>
                  <a:cubicBezTo>
                    <a:pt x="1116" y="764"/>
                    <a:pt x="1105" y="799"/>
                    <a:pt x="1089" y="832"/>
                  </a:cubicBezTo>
                  <a:cubicBezTo>
                    <a:pt x="1089" y="833"/>
                    <a:pt x="1089" y="833"/>
                    <a:pt x="1088" y="834"/>
                  </a:cubicBezTo>
                  <a:cubicBezTo>
                    <a:pt x="1028" y="975"/>
                    <a:pt x="897" y="1192"/>
                    <a:pt x="612" y="1428"/>
                  </a:cubicBezTo>
                  <a:cubicBezTo>
                    <a:pt x="326" y="1192"/>
                    <a:pt x="195" y="975"/>
                    <a:pt x="135" y="834"/>
                  </a:cubicBezTo>
                  <a:cubicBezTo>
                    <a:pt x="135" y="833"/>
                    <a:pt x="135" y="833"/>
                    <a:pt x="135" y="832"/>
                  </a:cubicBezTo>
                  <a:cubicBezTo>
                    <a:pt x="119" y="799"/>
                    <a:pt x="108" y="764"/>
                    <a:pt x="99" y="728"/>
                  </a:cubicBezTo>
                  <a:cubicBezTo>
                    <a:pt x="99" y="727"/>
                    <a:pt x="99" y="727"/>
                    <a:pt x="99" y="727"/>
                  </a:cubicBezTo>
                  <a:cubicBezTo>
                    <a:pt x="97" y="720"/>
                    <a:pt x="97" y="715"/>
                    <a:pt x="96" y="714"/>
                  </a:cubicBezTo>
                  <a:cubicBezTo>
                    <a:pt x="96" y="713"/>
                    <a:pt x="96" y="712"/>
                    <a:pt x="96" y="711"/>
                  </a:cubicBezTo>
                  <a:cubicBezTo>
                    <a:pt x="90" y="678"/>
                    <a:pt x="86" y="645"/>
                    <a:pt x="86" y="612"/>
                  </a:cubicBezTo>
                  <a:cubicBezTo>
                    <a:pt x="86" y="322"/>
                    <a:pt x="322" y="86"/>
                    <a:pt x="612" y="86"/>
                  </a:cubicBezTo>
                  <a:cubicBezTo>
                    <a:pt x="901" y="86"/>
                    <a:pt x="1137" y="322"/>
                    <a:pt x="1137" y="612"/>
                  </a:cubicBezTo>
                  <a:cubicBezTo>
                    <a:pt x="1137" y="645"/>
                    <a:pt x="1134" y="679"/>
                    <a:pt x="1128" y="712"/>
                  </a:cubicBezTo>
                  <a:close/>
                  <a:moveTo>
                    <a:pt x="1128" y="712"/>
                  </a:moveTo>
                  <a:cubicBezTo>
                    <a:pt x="1128" y="712"/>
                    <a:pt x="1128" y="712"/>
                    <a:pt x="1128" y="7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72">
              <a:extLst>
                <a:ext uri="{FF2B5EF4-FFF2-40B4-BE49-F238E27FC236}">
                  <a16:creationId xmlns:a16="http://schemas.microsoft.com/office/drawing/2014/main" xmlns="" id="{8B900DBE-3695-4A1C-BD97-3F68279A23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0" y="2372"/>
              <a:ext cx="169" cy="168"/>
            </a:xfrm>
            <a:custGeom>
              <a:avLst/>
              <a:gdLst>
                <a:gd name="T0" fmla="*/ 389 w 777"/>
                <a:gd name="T1" fmla="*/ 0 h 777"/>
                <a:gd name="T2" fmla="*/ 0 w 777"/>
                <a:gd name="T3" fmla="*/ 389 h 777"/>
                <a:gd name="T4" fmla="*/ 389 w 777"/>
                <a:gd name="T5" fmla="*/ 777 h 777"/>
                <a:gd name="T6" fmla="*/ 777 w 777"/>
                <a:gd name="T7" fmla="*/ 389 h 777"/>
                <a:gd name="T8" fmla="*/ 389 w 777"/>
                <a:gd name="T9" fmla="*/ 0 h 777"/>
                <a:gd name="T10" fmla="*/ 389 w 777"/>
                <a:gd name="T11" fmla="*/ 691 h 777"/>
                <a:gd name="T12" fmla="*/ 87 w 777"/>
                <a:gd name="T13" fmla="*/ 389 h 777"/>
                <a:gd name="T14" fmla="*/ 389 w 777"/>
                <a:gd name="T15" fmla="*/ 86 h 777"/>
                <a:gd name="T16" fmla="*/ 691 w 777"/>
                <a:gd name="T17" fmla="*/ 389 h 777"/>
                <a:gd name="T18" fmla="*/ 389 w 777"/>
                <a:gd name="T19" fmla="*/ 691 h 777"/>
                <a:gd name="T20" fmla="*/ 389 w 777"/>
                <a:gd name="T21" fmla="*/ 691 h 777"/>
                <a:gd name="T22" fmla="*/ 389 w 777"/>
                <a:gd name="T23" fmla="*/ 691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7" h="777">
                  <a:moveTo>
                    <a:pt x="389" y="0"/>
                  </a:moveTo>
                  <a:cubicBezTo>
                    <a:pt x="175" y="0"/>
                    <a:pt x="0" y="174"/>
                    <a:pt x="0" y="389"/>
                  </a:cubicBezTo>
                  <a:cubicBezTo>
                    <a:pt x="0" y="603"/>
                    <a:pt x="175" y="777"/>
                    <a:pt x="389" y="777"/>
                  </a:cubicBezTo>
                  <a:cubicBezTo>
                    <a:pt x="603" y="777"/>
                    <a:pt x="777" y="603"/>
                    <a:pt x="777" y="389"/>
                  </a:cubicBezTo>
                  <a:cubicBezTo>
                    <a:pt x="777" y="174"/>
                    <a:pt x="603" y="0"/>
                    <a:pt x="389" y="0"/>
                  </a:cubicBezTo>
                  <a:close/>
                  <a:moveTo>
                    <a:pt x="389" y="691"/>
                  </a:moveTo>
                  <a:cubicBezTo>
                    <a:pt x="222" y="691"/>
                    <a:pt x="87" y="555"/>
                    <a:pt x="87" y="389"/>
                  </a:cubicBezTo>
                  <a:cubicBezTo>
                    <a:pt x="87" y="222"/>
                    <a:pt x="222" y="86"/>
                    <a:pt x="389" y="86"/>
                  </a:cubicBezTo>
                  <a:cubicBezTo>
                    <a:pt x="555" y="86"/>
                    <a:pt x="691" y="222"/>
                    <a:pt x="691" y="389"/>
                  </a:cubicBezTo>
                  <a:cubicBezTo>
                    <a:pt x="691" y="555"/>
                    <a:pt x="556" y="691"/>
                    <a:pt x="389" y="691"/>
                  </a:cubicBezTo>
                  <a:close/>
                  <a:moveTo>
                    <a:pt x="389" y="691"/>
                  </a:moveTo>
                  <a:cubicBezTo>
                    <a:pt x="389" y="691"/>
                    <a:pt x="389" y="691"/>
                    <a:pt x="389" y="69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" name="Group 170">
            <a:extLst>
              <a:ext uri="{FF2B5EF4-FFF2-40B4-BE49-F238E27FC236}">
                <a16:creationId xmlns:a16="http://schemas.microsoft.com/office/drawing/2014/main" xmlns="" id="{0DF36C4F-7CD9-4DF9-A4C7-6D0F5456035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34232" y="2612558"/>
            <a:ext cx="657910" cy="819282"/>
            <a:chOff x="4142" y="2322"/>
            <a:chExt cx="265" cy="330"/>
          </a:xfrm>
          <a:solidFill>
            <a:srgbClr val="008AE2"/>
          </a:solidFill>
        </p:grpSpPr>
        <p:sp>
          <p:nvSpPr>
            <p:cNvPr id="26" name="Freeform 171">
              <a:extLst>
                <a:ext uri="{FF2B5EF4-FFF2-40B4-BE49-F238E27FC236}">
                  <a16:creationId xmlns:a16="http://schemas.microsoft.com/office/drawing/2014/main" xmlns="" id="{DA3DCD6E-F44A-449C-BDAF-B76121050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2" y="2322"/>
              <a:ext cx="265" cy="330"/>
            </a:xfrm>
            <a:custGeom>
              <a:avLst/>
              <a:gdLst>
                <a:gd name="T0" fmla="*/ 612 w 1224"/>
                <a:gd name="T1" fmla="*/ 0 h 1526"/>
                <a:gd name="T2" fmla="*/ 0 w 1224"/>
                <a:gd name="T3" fmla="*/ 612 h 1526"/>
                <a:gd name="T4" fmla="*/ 11 w 1224"/>
                <a:gd name="T5" fmla="*/ 727 h 1526"/>
                <a:gd name="T6" fmla="*/ 15 w 1224"/>
                <a:gd name="T7" fmla="*/ 747 h 1526"/>
                <a:gd name="T8" fmla="*/ 56 w 1224"/>
                <a:gd name="T9" fmla="*/ 868 h 1526"/>
                <a:gd name="T10" fmla="*/ 585 w 1224"/>
                <a:gd name="T11" fmla="*/ 1517 h 1526"/>
                <a:gd name="T12" fmla="*/ 612 w 1224"/>
                <a:gd name="T13" fmla="*/ 1526 h 1526"/>
                <a:gd name="T14" fmla="*/ 639 w 1224"/>
                <a:gd name="T15" fmla="*/ 1517 h 1526"/>
                <a:gd name="T16" fmla="*/ 1168 w 1224"/>
                <a:gd name="T17" fmla="*/ 868 h 1526"/>
                <a:gd name="T18" fmla="*/ 1209 w 1224"/>
                <a:gd name="T19" fmla="*/ 747 h 1526"/>
                <a:gd name="T20" fmla="*/ 1213 w 1224"/>
                <a:gd name="T21" fmla="*/ 727 h 1526"/>
                <a:gd name="T22" fmla="*/ 1224 w 1224"/>
                <a:gd name="T23" fmla="*/ 612 h 1526"/>
                <a:gd name="T24" fmla="*/ 612 w 1224"/>
                <a:gd name="T25" fmla="*/ 0 h 1526"/>
                <a:gd name="T26" fmla="*/ 1128 w 1224"/>
                <a:gd name="T27" fmla="*/ 712 h 1526"/>
                <a:gd name="T28" fmla="*/ 1127 w 1224"/>
                <a:gd name="T29" fmla="*/ 714 h 1526"/>
                <a:gd name="T30" fmla="*/ 1124 w 1224"/>
                <a:gd name="T31" fmla="*/ 727 h 1526"/>
                <a:gd name="T32" fmla="*/ 1124 w 1224"/>
                <a:gd name="T33" fmla="*/ 728 h 1526"/>
                <a:gd name="T34" fmla="*/ 1089 w 1224"/>
                <a:gd name="T35" fmla="*/ 832 h 1526"/>
                <a:gd name="T36" fmla="*/ 1088 w 1224"/>
                <a:gd name="T37" fmla="*/ 834 h 1526"/>
                <a:gd name="T38" fmla="*/ 612 w 1224"/>
                <a:gd name="T39" fmla="*/ 1428 h 1526"/>
                <a:gd name="T40" fmla="*/ 135 w 1224"/>
                <a:gd name="T41" fmla="*/ 834 h 1526"/>
                <a:gd name="T42" fmla="*/ 135 w 1224"/>
                <a:gd name="T43" fmla="*/ 832 h 1526"/>
                <a:gd name="T44" fmla="*/ 99 w 1224"/>
                <a:gd name="T45" fmla="*/ 728 h 1526"/>
                <a:gd name="T46" fmla="*/ 99 w 1224"/>
                <a:gd name="T47" fmla="*/ 727 h 1526"/>
                <a:gd name="T48" fmla="*/ 96 w 1224"/>
                <a:gd name="T49" fmla="*/ 714 h 1526"/>
                <a:gd name="T50" fmla="*/ 96 w 1224"/>
                <a:gd name="T51" fmla="*/ 711 h 1526"/>
                <a:gd name="T52" fmla="*/ 86 w 1224"/>
                <a:gd name="T53" fmla="*/ 612 h 1526"/>
                <a:gd name="T54" fmla="*/ 612 w 1224"/>
                <a:gd name="T55" fmla="*/ 86 h 1526"/>
                <a:gd name="T56" fmla="*/ 1137 w 1224"/>
                <a:gd name="T57" fmla="*/ 612 h 1526"/>
                <a:gd name="T58" fmla="*/ 1128 w 1224"/>
                <a:gd name="T59" fmla="*/ 712 h 1526"/>
                <a:gd name="T60" fmla="*/ 1128 w 1224"/>
                <a:gd name="T61" fmla="*/ 712 h 1526"/>
                <a:gd name="T62" fmla="*/ 1128 w 1224"/>
                <a:gd name="T63" fmla="*/ 712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24" h="1526">
                  <a:moveTo>
                    <a:pt x="612" y="0"/>
                  </a:moveTo>
                  <a:cubicBezTo>
                    <a:pt x="275" y="0"/>
                    <a:pt x="0" y="275"/>
                    <a:pt x="0" y="612"/>
                  </a:cubicBezTo>
                  <a:cubicBezTo>
                    <a:pt x="0" y="650"/>
                    <a:pt x="4" y="689"/>
                    <a:pt x="11" y="727"/>
                  </a:cubicBezTo>
                  <a:cubicBezTo>
                    <a:pt x="11" y="729"/>
                    <a:pt x="12" y="736"/>
                    <a:pt x="15" y="747"/>
                  </a:cubicBezTo>
                  <a:cubicBezTo>
                    <a:pt x="24" y="788"/>
                    <a:pt x="38" y="829"/>
                    <a:pt x="56" y="868"/>
                  </a:cubicBezTo>
                  <a:cubicBezTo>
                    <a:pt x="122" y="1023"/>
                    <a:pt x="267" y="1261"/>
                    <a:pt x="585" y="1517"/>
                  </a:cubicBezTo>
                  <a:cubicBezTo>
                    <a:pt x="593" y="1523"/>
                    <a:pt x="603" y="1526"/>
                    <a:pt x="612" y="1526"/>
                  </a:cubicBezTo>
                  <a:cubicBezTo>
                    <a:pt x="622" y="1526"/>
                    <a:pt x="631" y="1523"/>
                    <a:pt x="639" y="1517"/>
                  </a:cubicBezTo>
                  <a:cubicBezTo>
                    <a:pt x="957" y="1261"/>
                    <a:pt x="1102" y="1023"/>
                    <a:pt x="1168" y="868"/>
                  </a:cubicBezTo>
                  <a:cubicBezTo>
                    <a:pt x="1186" y="829"/>
                    <a:pt x="1200" y="789"/>
                    <a:pt x="1209" y="747"/>
                  </a:cubicBezTo>
                  <a:cubicBezTo>
                    <a:pt x="1212" y="736"/>
                    <a:pt x="1213" y="729"/>
                    <a:pt x="1213" y="727"/>
                  </a:cubicBezTo>
                  <a:cubicBezTo>
                    <a:pt x="1220" y="689"/>
                    <a:pt x="1224" y="650"/>
                    <a:pt x="1224" y="612"/>
                  </a:cubicBezTo>
                  <a:cubicBezTo>
                    <a:pt x="1224" y="275"/>
                    <a:pt x="949" y="0"/>
                    <a:pt x="612" y="0"/>
                  </a:cubicBezTo>
                  <a:close/>
                  <a:moveTo>
                    <a:pt x="1128" y="712"/>
                  </a:moveTo>
                  <a:cubicBezTo>
                    <a:pt x="1128" y="712"/>
                    <a:pt x="1127" y="713"/>
                    <a:pt x="1127" y="714"/>
                  </a:cubicBezTo>
                  <a:cubicBezTo>
                    <a:pt x="1127" y="715"/>
                    <a:pt x="1126" y="720"/>
                    <a:pt x="1124" y="727"/>
                  </a:cubicBezTo>
                  <a:cubicBezTo>
                    <a:pt x="1124" y="728"/>
                    <a:pt x="1124" y="728"/>
                    <a:pt x="1124" y="728"/>
                  </a:cubicBezTo>
                  <a:cubicBezTo>
                    <a:pt x="1116" y="764"/>
                    <a:pt x="1105" y="799"/>
                    <a:pt x="1089" y="832"/>
                  </a:cubicBezTo>
                  <a:cubicBezTo>
                    <a:pt x="1089" y="833"/>
                    <a:pt x="1089" y="833"/>
                    <a:pt x="1088" y="834"/>
                  </a:cubicBezTo>
                  <a:cubicBezTo>
                    <a:pt x="1028" y="975"/>
                    <a:pt x="897" y="1192"/>
                    <a:pt x="612" y="1428"/>
                  </a:cubicBezTo>
                  <a:cubicBezTo>
                    <a:pt x="326" y="1192"/>
                    <a:pt x="195" y="975"/>
                    <a:pt x="135" y="834"/>
                  </a:cubicBezTo>
                  <a:cubicBezTo>
                    <a:pt x="135" y="833"/>
                    <a:pt x="135" y="833"/>
                    <a:pt x="135" y="832"/>
                  </a:cubicBezTo>
                  <a:cubicBezTo>
                    <a:pt x="119" y="799"/>
                    <a:pt x="108" y="764"/>
                    <a:pt x="99" y="728"/>
                  </a:cubicBezTo>
                  <a:cubicBezTo>
                    <a:pt x="99" y="727"/>
                    <a:pt x="99" y="727"/>
                    <a:pt x="99" y="727"/>
                  </a:cubicBezTo>
                  <a:cubicBezTo>
                    <a:pt x="97" y="720"/>
                    <a:pt x="97" y="715"/>
                    <a:pt x="96" y="714"/>
                  </a:cubicBezTo>
                  <a:cubicBezTo>
                    <a:pt x="96" y="713"/>
                    <a:pt x="96" y="712"/>
                    <a:pt x="96" y="711"/>
                  </a:cubicBezTo>
                  <a:cubicBezTo>
                    <a:pt x="90" y="678"/>
                    <a:pt x="86" y="645"/>
                    <a:pt x="86" y="612"/>
                  </a:cubicBezTo>
                  <a:cubicBezTo>
                    <a:pt x="86" y="322"/>
                    <a:pt x="322" y="86"/>
                    <a:pt x="612" y="86"/>
                  </a:cubicBezTo>
                  <a:cubicBezTo>
                    <a:pt x="901" y="86"/>
                    <a:pt x="1137" y="322"/>
                    <a:pt x="1137" y="612"/>
                  </a:cubicBezTo>
                  <a:cubicBezTo>
                    <a:pt x="1137" y="645"/>
                    <a:pt x="1134" y="679"/>
                    <a:pt x="1128" y="712"/>
                  </a:cubicBezTo>
                  <a:close/>
                  <a:moveTo>
                    <a:pt x="1128" y="712"/>
                  </a:moveTo>
                  <a:cubicBezTo>
                    <a:pt x="1128" y="712"/>
                    <a:pt x="1128" y="712"/>
                    <a:pt x="1128" y="7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72">
              <a:extLst>
                <a:ext uri="{FF2B5EF4-FFF2-40B4-BE49-F238E27FC236}">
                  <a16:creationId xmlns:a16="http://schemas.microsoft.com/office/drawing/2014/main" xmlns="" id="{2A01EA7A-772D-460A-8931-5E35A93DDE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0" y="2372"/>
              <a:ext cx="169" cy="168"/>
            </a:xfrm>
            <a:custGeom>
              <a:avLst/>
              <a:gdLst>
                <a:gd name="T0" fmla="*/ 389 w 777"/>
                <a:gd name="T1" fmla="*/ 0 h 777"/>
                <a:gd name="T2" fmla="*/ 0 w 777"/>
                <a:gd name="T3" fmla="*/ 389 h 777"/>
                <a:gd name="T4" fmla="*/ 389 w 777"/>
                <a:gd name="T5" fmla="*/ 777 h 777"/>
                <a:gd name="T6" fmla="*/ 777 w 777"/>
                <a:gd name="T7" fmla="*/ 389 h 777"/>
                <a:gd name="T8" fmla="*/ 389 w 777"/>
                <a:gd name="T9" fmla="*/ 0 h 777"/>
                <a:gd name="T10" fmla="*/ 389 w 777"/>
                <a:gd name="T11" fmla="*/ 691 h 777"/>
                <a:gd name="T12" fmla="*/ 87 w 777"/>
                <a:gd name="T13" fmla="*/ 389 h 777"/>
                <a:gd name="T14" fmla="*/ 389 w 777"/>
                <a:gd name="T15" fmla="*/ 86 h 777"/>
                <a:gd name="T16" fmla="*/ 691 w 777"/>
                <a:gd name="T17" fmla="*/ 389 h 777"/>
                <a:gd name="T18" fmla="*/ 389 w 777"/>
                <a:gd name="T19" fmla="*/ 691 h 777"/>
                <a:gd name="T20" fmla="*/ 389 w 777"/>
                <a:gd name="T21" fmla="*/ 691 h 777"/>
                <a:gd name="T22" fmla="*/ 389 w 777"/>
                <a:gd name="T23" fmla="*/ 691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7" h="777">
                  <a:moveTo>
                    <a:pt x="389" y="0"/>
                  </a:moveTo>
                  <a:cubicBezTo>
                    <a:pt x="175" y="0"/>
                    <a:pt x="0" y="174"/>
                    <a:pt x="0" y="389"/>
                  </a:cubicBezTo>
                  <a:cubicBezTo>
                    <a:pt x="0" y="603"/>
                    <a:pt x="175" y="777"/>
                    <a:pt x="389" y="777"/>
                  </a:cubicBezTo>
                  <a:cubicBezTo>
                    <a:pt x="603" y="777"/>
                    <a:pt x="777" y="603"/>
                    <a:pt x="777" y="389"/>
                  </a:cubicBezTo>
                  <a:cubicBezTo>
                    <a:pt x="777" y="174"/>
                    <a:pt x="603" y="0"/>
                    <a:pt x="389" y="0"/>
                  </a:cubicBezTo>
                  <a:close/>
                  <a:moveTo>
                    <a:pt x="389" y="691"/>
                  </a:moveTo>
                  <a:cubicBezTo>
                    <a:pt x="222" y="691"/>
                    <a:pt x="87" y="555"/>
                    <a:pt x="87" y="389"/>
                  </a:cubicBezTo>
                  <a:cubicBezTo>
                    <a:pt x="87" y="222"/>
                    <a:pt x="222" y="86"/>
                    <a:pt x="389" y="86"/>
                  </a:cubicBezTo>
                  <a:cubicBezTo>
                    <a:pt x="555" y="86"/>
                    <a:pt x="691" y="222"/>
                    <a:pt x="691" y="389"/>
                  </a:cubicBezTo>
                  <a:cubicBezTo>
                    <a:pt x="691" y="555"/>
                    <a:pt x="556" y="691"/>
                    <a:pt x="389" y="691"/>
                  </a:cubicBezTo>
                  <a:close/>
                  <a:moveTo>
                    <a:pt x="389" y="691"/>
                  </a:moveTo>
                  <a:cubicBezTo>
                    <a:pt x="389" y="691"/>
                    <a:pt x="389" y="691"/>
                    <a:pt x="389" y="69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453108AB-18EC-4AFE-9B90-4D0259524779}"/>
              </a:ext>
            </a:extLst>
          </p:cNvPr>
          <p:cNvSpPr txBox="1"/>
          <p:nvPr/>
        </p:nvSpPr>
        <p:spPr>
          <a:xfrm>
            <a:off x="571499" y="4834500"/>
            <a:ext cx="2752726" cy="14219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amet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consectetuer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adipiscing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elit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Maecenas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porttitor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congue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massa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54A6D95C-FD96-4C2E-B73D-B2920B42E0BB}"/>
              </a:ext>
            </a:extLst>
          </p:cNvPr>
          <p:cNvSpPr txBox="1"/>
          <p:nvPr/>
        </p:nvSpPr>
        <p:spPr>
          <a:xfrm>
            <a:off x="1171048" y="4047137"/>
            <a:ext cx="1553630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Jiaozuo</a:t>
            </a:r>
            <a:endParaRPr lang="zh-CN" altLang="en-US" sz="2800" b="1" dirty="0">
              <a:solidFill>
                <a:schemeClr val="bg1"/>
              </a:solidFill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AE178F63-BB72-42FC-A146-5B06539CD428}"/>
              </a:ext>
            </a:extLst>
          </p:cNvPr>
          <p:cNvSpPr txBox="1"/>
          <p:nvPr/>
        </p:nvSpPr>
        <p:spPr>
          <a:xfrm>
            <a:off x="3343274" y="4834500"/>
            <a:ext cx="2752726" cy="14219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amet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consectetuer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adipiscing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elit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Maecenas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porttitor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congue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massa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D1613318-91FB-4ABC-8E57-15BFEF1E1414}"/>
              </a:ext>
            </a:extLst>
          </p:cNvPr>
          <p:cNvSpPr txBox="1"/>
          <p:nvPr/>
        </p:nvSpPr>
        <p:spPr>
          <a:xfrm>
            <a:off x="3791340" y="4047137"/>
            <a:ext cx="1856598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Shanghai</a:t>
            </a:r>
            <a:endParaRPr lang="zh-CN" altLang="en-US" sz="2800" b="1" dirty="0">
              <a:solidFill>
                <a:schemeClr val="bg1"/>
              </a:solidFill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CE24A63D-6C45-46FF-B336-E557A75B65E8}"/>
              </a:ext>
            </a:extLst>
          </p:cNvPr>
          <p:cNvSpPr txBox="1"/>
          <p:nvPr/>
        </p:nvSpPr>
        <p:spPr>
          <a:xfrm>
            <a:off x="6115049" y="4834500"/>
            <a:ext cx="2752726" cy="14219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amet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consectetuer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adipiscing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elit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Maecenas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porttitor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congue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massa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C0C6B283-1CD6-49B5-9CF8-C496D5E99053}"/>
              </a:ext>
            </a:extLst>
          </p:cNvPr>
          <p:cNvSpPr txBox="1"/>
          <p:nvPr/>
        </p:nvSpPr>
        <p:spPr>
          <a:xfrm>
            <a:off x="6812380" y="4047137"/>
            <a:ext cx="1358065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800" b="1" dirty="0" err="1">
                <a:solidFill>
                  <a:schemeClr val="bg1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Yanjcn</a:t>
            </a:r>
            <a:endParaRPr lang="zh-CN" altLang="en-US" sz="2800" b="1" dirty="0">
              <a:solidFill>
                <a:schemeClr val="bg1"/>
              </a:solidFill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DBC9762A-AE8A-4C3C-85B9-4729DC94D98F}"/>
              </a:ext>
            </a:extLst>
          </p:cNvPr>
          <p:cNvSpPr txBox="1"/>
          <p:nvPr/>
        </p:nvSpPr>
        <p:spPr>
          <a:xfrm>
            <a:off x="8886824" y="4834500"/>
            <a:ext cx="2752726" cy="14219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amet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consectetuer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adipiscing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elit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Maecenas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porttitor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congue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massa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7D4D2FC6-8A02-4F1A-9036-6F452D80C58F}"/>
              </a:ext>
            </a:extLst>
          </p:cNvPr>
          <p:cNvSpPr txBox="1"/>
          <p:nvPr/>
        </p:nvSpPr>
        <p:spPr>
          <a:xfrm>
            <a:off x="9283594" y="4047137"/>
            <a:ext cx="1959191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Shenyang</a:t>
            </a:r>
            <a:endParaRPr lang="zh-CN" altLang="en-US" sz="2800" b="1" dirty="0">
              <a:solidFill>
                <a:schemeClr val="bg1"/>
              </a:solidFill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xmlns="" id="{1A7DE703-DFB5-457B-9811-0A23F02BD959}"/>
              </a:ext>
            </a:extLst>
          </p:cNvPr>
          <p:cNvCxnSpPr>
            <a:cxnSpLocks/>
          </p:cNvCxnSpPr>
          <p:nvPr/>
        </p:nvCxnSpPr>
        <p:spPr>
          <a:xfrm flipH="1">
            <a:off x="1027112" y="4712186"/>
            <a:ext cx="1841500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3175" cap="rnd">
            <a:solidFill>
              <a:srgbClr val="008AE2"/>
            </a:solidFill>
            <a:headEnd type="diamond"/>
            <a:tailEnd type="diamond"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xmlns="" id="{219E4D51-17AD-4122-AED1-A36DEF2A23B3}"/>
              </a:ext>
            </a:extLst>
          </p:cNvPr>
          <p:cNvCxnSpPr>
            <a:cxnSpLocks/>
          </p:cNvCxnSpPr>
          <p:nvPr/>
        </p:nvCxnSpPr>
        <p:spPr>
          <a:xfrm flipH="1">
            <a:off x="3798887" y="4712186"/>
            <a:ext cx="1841500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3175" cap="rnd">
            <a:solidFill>
              <a:srgbClr val="008AE2"/>
            </a:solidFill>
            <a:headEnd type="diamond"/>
            <a:tailEnd type="diamond"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xmlns="" id="{044F45DA-D9DD-4FD0-9B18-65506F7111A7}"/>
              </a:ext>
            </a:extLst>
          </p:cNvPr>
          <p:cNvCxnSpPr>
            <a:cxnSpLocks/>
          </p:cNvCxnSpPr>
          <p:nvPr/>
        </p:nvCxnSpPr>
        <p:spPr>
          <a:xfrm flipH="1">
            <a:off x="6570662" y="4712186"/>
            <a:ext cx="1841500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3175" cap="rnd">
            <a:solidFill>
              <a:srgbClr val="008AE2"/>
            </a:solidFill>
            <a:headEnd type="diamond"/>
            <a:tailEnd type="diamond"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xmlns="" id="{F43A01CF-2FA8-4907-B61E-8B847A8F15B7}"/>
              </a:ext>
            </a:extLst>
          </p:cNvPr>
          <p:cNvCxnSpPr>
            <a:cxnSpLocks/>
          </p:cNvCxnSpPr>
          <p:nvPr/>
        </p:nvCxnSpPr>
        <p:spPr>
          <a:xfrm flipH="1">
            <a:off x="9342437" y="4712186"/>
            <a:ext cx="1841500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3175" cap="rnd">
            <a:solidFill>
              <a:srgbClr val="008AE2"/>
            </a:solidFill>
            <a:headEnd type="diamond"/>
            <a:tailEnd type="diamond"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907C9FD1-E2FC-4692-9F22-2340B0301B66}"/>
              </a:ext>
            </a:extLst>
          </p:cNvPr>
          <p:cNvSpPr txBox="1"/>
          <p:nvPr/>
        </p:nvSpPr>
        <p:spPr>
          <a:xfrm>
            <a:off x="868081" y="1875233"/>
            <a:ext cx="2159567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800" b="1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2017.05.19</a:t>
            </a:r>
            <a:endParaRPr lang="zh-CN" altLang="en-US" sz="2800" b="1" dirty="0">
              <a:solidFill>
                <a:srgbClr val="008AE2"/>
              </a:solidFill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C1317395-AEED-4C70-977F-DE5D72600618}"/>
              </a:ext>
            </a:extLst>
          </p:cNvPr>
          <p:cNvSpPr txBox="1"/>
          <p:nvPr/>
        </p:nvSpPr>
        <p:spPr>
          <a:xfrm>
            <a:off x="3639854" y="1875233"/>
            <a:ext cx="2159567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800" b="1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2017.06.10</a:t>
            </a:r>
            <a:endParaRPr lang="zh-CN" altLang="en-US" sz="2800" b="1" dirty="0">
              <a:solidFill>
                <a:srgbClr val="008AE2"/>
              </a:solidFill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BC3A56F7-A51E-4850-BC00-1E999E152B51}"/>
              </a:ext>
            </a:extLst>
          </p:cNvPr>
          <p:cNvSpPr txBox="1"/>
          <p:nvPr/>
        </p:nvSpPr>
        <p:spPr>
          <a:xfrm>
            <a:off x="6411629" y="1875233"/>
            <a:ext cx="2159567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800" b="1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2017.08.10</a:t>
            </a:r>
            <a:endParaRPr lang="zh-CN" altLang="en-US" sz="2800" b="1" dirty="0">
              <a:solidFill>
                <a:srgbClr val="008AE2"/>
              </a:solidFill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xmlns="" id="{32320F9C-3C86-4A74-A1AE-2E29E67F0B2F}"/>
              </a:ext>
            </a:extLst>
          </p:cNvPr>
          <p:cNvSpPr txBox="1"/>
          <p:nvPr/>
        </p:nvSpPr>
        <p:spPr>
          <a:xfrm>
            <a:off x="9183404" y="1875233"/>
            <a:ext cx="2159567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800" b="1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2016.09.02</a:t>
            </a:r>
            <a:endParaRPr lang="zh-CN" altLang="en-US" sz="2800" b="1" dirty="0">
              <a:solidFill>
                <a:srgbClr val="008AE2"/>
              </a:solidFill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DFCD5BC3-E923-4C81-845E-4CAE39723890}"/>
              </a:ext>
            </a:extLst>
          </p:cNvPr>
          <p:cNvSpPr txBox="1"/>
          <p:nvPr/>
        </p:nvSpPr>
        <p:spPr>
          <a:xfrm>
            <a:off x="3327036" y="463641"/>
            <a:ext cx="5537927" cy="646331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THE IMPORTANT DAYS</a:t>
            </a:r>
            <a:endParaRPr lang="zh-CN" altLang="en-US" sz="3600" b="1" dirty="0">
              <a:solidFill>
                <a:schemeClr val="bg1"/>
              </a:solidFill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8352711"/>
      </p:ext>
    </p:extLst>
  </p:cSld>
  <p:clrMapOvr>
    <a:masterClrMapping/>
  </p:clrMapOvr>
  <p:transition spd="slow" advTm="1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8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37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42" grpId="0"/>
      <p:bldP spid="43" grpId="0"/>
      <p:bldP spid="44" grpId="0"/>
      <p:bldP spid="45" grpId="0"/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PA_背景">
            <a:extLst>
              <a:ext uri="{FF2B5EF4-FFF2-40B4-BE49-F238E27FC236}">
                <a16:creationId xmlns:a16="http://schemas.microsoft.com/office/drawing/2014/main" xmlns="" id="{B7A4A7FA-DE44-4F3F-8559-6620793F369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A0CAA2AB-A5F1-4A57-A258-902E5A710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05E7A428-B279-4170-91AD-A7592D72891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6" name="PA_梯形 35">
            <a:extLst>
              <a:ext uri="{FF2B5EF4-FFF2-40B4-BE49-F238E27FC236}">
                <a16:creationId xmlns:a16="http://schemas.microsoft.com/office/drawing/2014/main" xmlns="" id="{EBC7EED9-70D3-4C8C-AA85-5434FBAC533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0800000">
            <a:off x="1190168" y="-707760"/>
            <a:ext cx="9811664" cy="8831943"/>
          </a:xfrm>
          <a:prstGeom prst="trapezoid">
            <a:avLst>
              <a:gd name="adj" fmla="val 41742"/>
            </a:avLst>
          </a:prstGeom>
          <a:gradFill>
            <a:gsLst>
              <a:gs pos="29000">
                <a:srgbClr val="048FEB">
                  <a:alpha val="0"/>
                  <a:lumMod val="50000"/>
                  <a:lumOff val="50000"/>
                </a:srgbClr>
              </a:gs>
              <a:gs pos="100000">
                <a:srgbClr val="048FEB">
                  <a:alpha val="20000"/>
                  <a:lumMod val="100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 useBgFill="1">
        <p:nvSpPr>
          <p:cNvPr id="13" name="PA_椭圆 12">
            <a:extLst>
              <a:ext uri="{FF2B5EF4-FFF2-40B4-BE49-F238E27FC236}">
                <a16:creationId xmlns:a16="http://schemas.microsoft.com/office/drawing/2014/main" xmlns="" id="{61779A7F-15F4-4234-9589-7C65BA9F54C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040195" y="373194"/>
            <a:ext cx="6111610" cy="6111610"/>
          </a:xfrm>
          <a:prstGeom prst="ellipse">
            <a:avLst/>
          </a:prstGeom>
          <a:ln w="63500">
            <a:solidFill>
              <a:srgbClr val="048F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_弧形 15">
            <a:extLst>
              <a:ext uri="{FF2B5EF4-FFF2-40B4-BE49-F238E27FC236}">
                <a16:creationId xmlns:a16="http://schemas.microsoft.com/office/drawing/2014/main" xmlns="" id="{62710239-DFE8-432E-B4DC-18F3E66B7FD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13500000">
            <a:off x="1906067" y="-760932"/>
            <a:ext cx="8379864" cy="8379864"/>
          </a:xfrm>
          <a:prstGeom prst="arc">
            <a:avLst/>
          </a:prstGeom>
          <a:gradFill flip="none" rotWithShape="1">
            <a:gsLst>
              <a:gs pos="55000">
                <a:srgbClr val="048FEB">
                  <a:alpha val="0"/>
                </a:srgbClr>
              </a:gs>
              <a:gs pos="100000">
                <a:srgbClr val="048FEB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0" cap="rnd">
            <a:solidFill>
              <a:srgbClr val="048F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PA_直接连接符 17">
            <a:extLst>
              <a:ext uri="{FF2B5EF4-FFF2-40B4-BE49-F238E27FC236}">
                <a16:creationId xmlns:a16="http://schemas.microsoft.com/office/drawing/2014/main" xmlns="" id="{7C90E0D8-5150-46AF-A643-933EFFBB91E5}"/>
              </a:ext>
            </a:extLst>
          </p:cNvPr>
          <p:cNvCxnSpPr>
            <a:cxnSpLocks/>
            <a:stCxn id="6" idx="1"/>
          </p:cNvCxnSpPr>
          <p:nvPr>
            <p:custDataLst>
              <p:tags r:id="rId5"/>
            </p:custDataLst>
          </p:nvPr>
        </p:nvCxnSpPr>
        <p:spPr>
          <a:xfrm flipV="1">
            <a:off x="0" y="3428999"/>
            <a:ext cx="1901371" cy="1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0" cap="sq">
            <a:gradFill>
              <a:gsLst>
                <a:gs pos="0">
                  <a:srgbClr val="048FEB">
                    <a:alpha val="40000"/>
                  </a:srgbClr>
                </a:gs>
                <a:gs pos="100000">
                  <a:srgbClr val="048FEB">
                    <a:alpha val="9900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_弧形 27">
            <a:extLst>
              <a:ext uri="{FF2B5EF4-FFF2-40B4-BE49-F238E27FC236}">
                <a16:creationId xmlns:a16="http://schemas.microsoft.com/office/drawing/2014/main" xmlns="" id="{23944780-AA9E-4225-8423-BAC1D21AC0B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2700000">
            <a:off x="1906066" y="-760933"/>
            <a:ext cx="8379864" cy="8379864"/>
          </a:xfrm>
          <a:prstGeom prst="arc">
            <a:avLst/>
          </a:prstGeom>
          <a:gradFill flip="none" rotWithShape="1">
            <a:gsLst>
              <a:gs pos="55000">
                <a:srgbClr val="048FEB">
                  <a:alpha val="0"/>
                </a:srgbClr>
              </a:gs>
              <a:gs pos="100000">
                <a:srgbClr val="048FEB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0" cap="rnd">
            <a:solidFill>
              <a:srgbClr val="048F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PA_直接连接符 30">
            <a:extLst>
              <a:ext uri="{FF2B5EF4-FFF2-40B4-BE49-F238E27FC236}">
                <a16:creationId xmlns:a16="http://schemas.microsoft.com/office/drawing/2014/main" xmlns="" id="{030B91A3-2EBC-4F1E-9837-0877C6E2278C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 flipV="1">
            <a:off x="10290629" y="3428999"/>
            <a:ext cx="1901371" cy="1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0" cap="sq">
            <a:gradFill>
              <a:gsLst>
                <a:gs pos="100000">
                  <a:srgbClr val="048FEB">
                    <a:alpha val="40000"/>
                  </a:srgbClr>
                </a:gs>
                <a:gs pos="0">
                  <a:srgbClr val="048FEB">
                    <a:alpha val="9900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A_文本框 31">
            <a:extLst>
              <a:ext uri="{FF2B5EF4-FFF2-40B4-BE49-F238E27FC236}">
                <a16:creationId xmlns:a16="http://schemas.microsoft.com/office/drawing/2014/main" xmlns="" id="{111283DC-15F3-422C-A7B0-FDEE0F89CF8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506955" y="3570236"/>
            <a:ext cx="51780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+mj-ea"/>
                <a:ea typeface="+mj-ea"/>
              </a:rPr>
              <a:t>ANNUAL REPORT</a:t>
            </a:r>
            <a:endParaRPr lang="zh-CN" altLang="en-US" sz="4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3" name="PA_文本框 32">
            <a:extLst>
              <a:ext uri="{FF2B5EF4-FFF2-40B4-BE49-F238E27FC236}">
                <a16:creationId xmlns:a16="http://schemas.microsoft.com/office/drawing/2014/main" xmlns="" id="{09891DB9-CC2E-44B6-8346-D32780DC2C9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4185859" y="1566951"/>
            <a:ext cx="382027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b="1" dirty="0">
                <a:solidFill>
                  <a:schemeClr val="bg1"/>
                </a:solidFill>
                <a:effectLst>
                  <a:outerShdw blurRad="279400" dist="38100" dir="5400000" algn="t" rotWithShape="0">
                    <a:srgbClr val="048FEB">
                      <a:alpha val="40000"/>
                    </a:srgbClr>
                  </a:outerShdw>
                </a:effectLst>
                <a:latin typeface="+mj-ea"/>
                <a:ea typeface="+mj-ea"/>
              </a:rPr>
              <a:t>2017</a:t>
            </a:r>
            <a:endParaRPr lang="zh-CN" altLang="en-US" sz="11500" b="1" dirty="0">
              <a:solidFill>
                <a:schemeClr val="bg1"/>
              </a:solidFill>
              <a:effectLst>
                <a:outerShdw blurRad="279400" dist="38100" dir="5400000" algn="t" rotWithShape="0">
                  <a:srgbClr val="048FEB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" name="PA_文本框 1">
            <a:extLst>
              <a:ext uri="{FF2B5EF4-FFF2-40B4-BE49-F238E27FC236}">
                <a16:creationId xmlns:a16="http://schemas.microsoft.com/office/drawing/2014/main" xmlns="" id="{97746AD2-C65F-4765-A1E0-E2E57C87B27F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823580" y="4307896"/>
            <a:ext cx="454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2017 </a:t>
            </a:r>
            <a:r>
              <a:rPr lang="en-US" altLang="zh-CN" dirty="0" err="1">
                <a:solidFill>
                  <a:schemeClr val="bg1"/>
                </a:solidFill>
              </a:rPr>
              <a:t>Poerpoint</a:t>
            </a:r>
            <a:r>
              <a:rPr lang="en-US" altLang="zh-CN" dirty="0">
                <a:solidFill>
                  <a:schemeClr val="bg1"/>
                </a:solidFill>
              </a:rPr>
              <a:t> Template Designed By </a:t>
            </a:r>
            <a:r>
              <a:rPr lang="en-US" altLang="zh-CN" dirty="0" err="1">
                <a:solidFill>
                  <a:schemeClr val="bg1"/>
                </a:solidFill>
              </a:rPr>
              <a:t>Tianqi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21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000">
        <p14:flash/>
      </p:transition>
    </mc:Choice>
    <mc:Fallback xmlns=""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3" grpId="0" animBg="1"/>
      <p:bldP spid="16" grpId="0" animBg="1"/>
      <p:bldP spid="28" grpId="0" animBg="1"/>
      <p:bldP spid="32" grpId="0"/>
      <p:bldP spid="33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背景">
            <a:extLst>
              <a:ext uri="{FF2B5EF4-FFF2-40B4-BE49-F238E27FC236}">
                <a16:creationId xmlns:a16="http://schemas.microsoft.com/office/drawing/2014/main" xmlns="" id="{F677B9E1-D350-481C-B6DF-A45ACEF878B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B6AF545B-B7C4-4D42-86CC-B2065E508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F18CC8A8-3509-4F09-8113-D99B12785E6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矩形: 圆角 4">
            <a:extLst>
              <a:ext uri="{FF2B5EF4-FFF2-40B4-BE49-F238E27FC236}">
                <a16:creationId xmlns:a16="http://schemas.microsoft.com/office/drawing/2014/main" xmlns="" id="{96F6E024-9B41-4836-92C7-48BF814442A4}"/>
              </a:ext>
            </a:extLst>
          </p:cNvPr>
          <p:cNvSpPr/>
          <p:nvPr/>
        </p:nvSpPr>
        <p:spPr>
          <a:xfrm>
            <a:off x="-493486" y="476250"/>
            <a:ext cx="13178972" cy="5905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100000">
                <a:srgbClr val="048FEB">
                  <a:lumMod val="100000"/>
                  <a:alpha val="10000"/>
                </a:srgbClr>
              </a:gs>
            </a:gsLst>
            <a:lin ang="16200000" scaled="0"/>
          </a:gradFill>
          <a:ln w="63500">
            <a:solidFill>
              <a:srgbClr val="048FEB"/>
            </a:solidFill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9F4BC76E-387B-44AE-A8CA-D9887F325BD8}"/>
              </a:ext>
            </a:extLst>
          </p:cNvPr>
          <p:cNvGrpSpPr/>
          <p:nvPr/>
        </p:nvGrpSpPr>
        <p:grpSpPr>
          <a:xfrm>
            <a:off x="4184751" y="1581512"/>
            <a:ext cx="3822499" cy="3694976"/>
            <a:chOff x="4298061" y="1555181"/>
            <a:chExt cx="3402363" cy="3288856"/>
          </a:xfrm>
          <a:solidFill>
            <a:schemeClr val="bg1"/>
          </a:solidFill>
          <a:effectLst/>
        </p:grpSpPr>
        <p:sp>
          <p:nvSpPr>
            <p:cNvPr id="7" name="Freeform 5" descr="e7d195523061f1c0e0c5a7d5dd649c4b371c4d7e930eb8e0E3385E55DE8911A95C77E6D455D4B659DBEED3B669F797B2FB01391E568AA9D2D8DF59EB0AAD8BAC3C1DAD3F656B61587ADA2463341E55C9FDBF66F9C51DF2237FDC14B44BA6766DD00A1D12C893346FA08B00C976C2DFAFFA17DFF8856363E6D72A6E49EC3B4796466547632B146BA1">
              <a:extLst>
                <a:ext uri="{FF2B5EF4-FFF2-40B4-BE49-F238E27FC236}">
                  <a16:creationId xmlns:a16="http://schemas.microsoft.com/office/drawing/2014/main" xmlns="" id="{48A44FAA-E2D8-4EFA-9FBA-CACEC9EE2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8676" y="1555181"/>
              <a:ext cx="2644823" cy="2629649"/>
            </a:xfrm>
            <a:custGeom>
              <a:avLst/>
              <a:gdLst>
                <a:gd name="T0" fmla="*/ 2100 w 2100"/>
                <a:gd name="T1" fmla="*/ 630 h 2147"/>
                <a:gd name="T2" fmla="*/ 634 w 2100"/>
                <a:gd name="T3" fmla="*/ 510 h 2147"/>
                <a:gd name="T4" fmla="*/ 1574 w 2100"/>
                <a:gd name="T5" fmla="*/ 1621 h 2147"/>
                <a:gd name="T6" fmla="*/ 991 w 2100"/>
                <a:gd name="T7" fmla="*/ 1572 h 2147"/>
                <a:gd name="T8" fmla="*/ 2100 w 2100"/>
                <a:gd name="T9" fmla="*/ 630 h 2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2147">
                  <a:moveTo>
                    <a:pt x="2100" y="630"/>
                  </a:moveTo>
                  <a:cubicBezTo>
                    <a:pt x="1728" y="193"/>
                    <a:pt x="1072" y="139"/>
                    <a:pt x="634" y="510"/>
                  </a:cubicBezTo>
                  <a:cubicBezTo>
                    <a:pt x="0" y="1047"/>
                    <a:pt x="953" y="2147"/>
                    <a:pt x="1574" y="1621"/>
                  </a:cubicBezTo>
                  <a:cubicBezTo>
                    <a:pt x="1400" y="1768"/>
                    <a:pt x="1139" y="1747"/>
                    <a:pt x="991" y="1572"/>
                  </a:cubicBezTo>
                  <a:cubicBezTo>
                    <a:pt x="466" y="952"/>
                    <a:pt x="1563" y="0"/>
                    <a:pt x="2100" y="630"/>
                  </a:cubicBezTo>
                  <a:close/>
                </a:path>
              </a:pathLst>
            </a:custGeom>
            <a:solidFill>
              <a:srgbClr val="008AE2"/>
            </a:solidFill>
            <a:ln>
              <a:noFill/>
            </a:ln>
            <a:effectLst>
              <a:outerShdw blurRad="127000" sx="101000" sy="101000" algn="ctr" rotWithShape="0">
                <a:srgbClr val="008AE2">
                  <a:alpha val="4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</a:endParaRPr>
            </a:p>
          </p:txBody>
        </p:sp>
        <p:sp>
          <p:nvSpPr>
            <p:cNvPr id="8" name="Freeform 6" descr="e7d195523061f1c0e0c5a7d5dd649c4b371c4d7e930eb8e0E3385E55DE8911A95C77E6D455D4B659DBEED3B669F797B2FB01391E568AA9D2D8DF59EB0AAD8BAC3C1DAD3F656B61587ADA2463341E55C9FDBF66F9C51DF2237FDC14B44BA6766DD00A1D12C893346FA08B00C976C2DFAFFA17DFF8856363E6D72A6E49EC3B4796466547632B146BA1">
              <a:extLst>
                <a:ext uri="{FF2B5EF4-FFF2-40B4-BE49-F238E27FC236}">
                  <a16:creationId xmlns:a16="http://schemas.microsoft.com/office/drawing/2014/main" xmlns="" id="{BC0A3FBA-3C37-4A47-8DB7-8913A50BA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3028" y="1583447"/>
              <a:ext cx="2697396" cy="2568886"/>
            </a:xfrm>
            <a:custGeom>
              <a:avLst/>
              <a:gdLst>
                <a:gd name="T0" fmla="*/ 1521 w 2142"/>
                <a:gd name="T1" fmla="*/ 2097 h 2097"/>
                <a:gd name="T2" fmla="*/ 1637 w 2142"/>
                <a:gd name="T3" fmla="*/ 634 h 2097"/>
                <a:gd name="T4" fmla="*/ 526 w 2142"/>
                <a:gd name="T5" fmla="*/ 1574 h 2097"/>
                <a:gd name="T6" fmla="*/ 575 w 2142"/>
                <a:gd name="T7" fmla="*/ 991 h 2097"/>
                <a:gd name="T8" fmla="*/ 1521 w 2142"/>
                <a:gd name="T9" fmla="*/ 2097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2" h="2097">
                  <a:moveTo>
                    <a:pt x="1521" y="2097"/>
                  </a:moveTo>
                  <a:cubicBezTo>
                    <a:pt x="1954" y="1724"/>
                    <a:pt x="2007" y="1071"/>
                    <a:pt x="1637" y="634"/>
                  </a:cubicBezTo>
                  <a:cubicBezTo>
                    <a:pt x="1100" y="0"/>
                    <a:pt x="0" y="953"/>
                    <a:pt x="526" y="1574"/>
                  </a:cubicBezTo>
                  <a:cubicBezTo>
                    <a:pt x="379" y="1400"/>
                    <a:pt x="400" y="1139"/>
                    <a:pt x="575" y="991"/>
                  </a:cubicBezTo>
                  <a:cubicBezTo>
                    <a:pt x="1194" y="467"/>
                    <a:pt x="2142" y="1558"/>
                    <a:pt x="1521" y="2097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sx="101000" sy="101000" algn="ctr" rotWithShape="0">
                <a:schemeClr val="bg1">
                  <a:alpha val="40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</a:endParaRPr>
            </a:p>
          </p:txBody>
        </p:sp>
        <p:sp>
          <p:nvSpPr>
            <p:cNvPr id="9" name="Freeform 7" descr="e7d195523061f1c0e0c5a7d5dd649c4b371c4d7e930eb8e0E3385E55DE8911A95C77E6D455D4B659DBEED3B669F797B2FB01391E568AA9D2D8DF59EB0AAD8BAC3C1DAD3F656B61587ADA2463341E55C9FDBF66F9C51DF2237FDC14B44BA6766DD00A1D12C893346FA08B00C976C2DFAFFA17DFF8856363E6D72A6E49EC3B4796466547632B146BA1">
              <a:extLst>
                <a:ext uri="{FF2B5EF4-FFF2-40B4-BE49-F238E27FC236}">
                  <a16:creationId xmlns:a16="http://schemas.microsoft.com/office/drawing/2014/main" xmlns="" id="{6A765EEE-B0A1-4A87-9D62-1A77BF074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8061" y="2234543"/>
              <a:ext cx="2705438" cy="2573699"/>
            </a:xfrm>
            <a:custGeom>
              <a:avLst/>
              <a:gdLst>
                <a:gd name="T0" fmla="*/ 633 w 2148"/>
                <a:gd name="T1" fmla="*/ 0 h 2101"/>
                <a:gd name="T2" fmla="*/ 512 w 2148"/>
                <a:gd name="T3" fmla="*/ 1467 h 2101"/>
                <a:gd name="T4" fmla="*/ 1623 w 2148"/>
                <a:gd name="T5" fmla="*/ 527 h 2101"/>
                <a:gd name="T6" fmla="*/ 1574 w 2148"/>
                <a:gd name="T7" fmla="*/ 1110 h 2101"/>
                <a:gd name="T8" fmla="*/ 633 w 2148"/>
                <a:gd name="T9" fmla="*/ 0 h 2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8" h="2101">
                  <a:moveTo>
                    <a:pt x="633" y="0"/>
                  </a:moveTo>
                  <a:cubicBezTo>
                    <a:pt x="195" y="371"/>
                    <a:pt x="140" y="1028"/>
                    <a:pt x="512" y="1467"/>
                  </a:cubicBezTo>
                  <a:cubicBezTo>
                    <a:pt x="1048" y="2101"/>
                    <a:pt x="2148" y="1148"/>
                    <a:pt x="1623" y="527"/>
                  </a:cubicBezTo>
                  <a:cubicBezTo>
                    <a:pt x="1770" y="701"/>
                    <a:pt x="1748" y="962"/>
                    <a:pt x="1574" y="1110"/>
                  </a:cubicBezTo>
                  <a:cubicBezTo>
                    <a:pt x="953" y="1636"/>
                    <a:pt x="0" y="536"/>
                    <a:pt x="633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sx="101000" sy="101000" algn="ctr" rotWithShape="0">
                <a:schemeClr val="bg1">
                  <a:alpha val="40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</a:endParaRPr>
            </a:p>
          </p:txBody>
        </p:sp>
        <p:sp>
          <p:nvSpPr>
            <p:cNvPr id="10" name="Freeform 8" descr="e7d195523061f1c0e0c5a7d5dd649c4b371c4d7e930eb8e0E3385E55DE8911A95C77E6D455D4B659DBEED3B669F797B2FB01391E568AA9D2D8DF59EB0AAD8BAC3C1DAD3F656B61587ADA2463341E55C9FDBF66F9C51DF2237FDC14B44BA6766DD00A1D12C893346FA08B00C976C2DFAFFA17DFF8856363E6D72A6E49EC3B4796466547632B146BA1">
              <a:extLst>
                <a:ext uri="{FF2B5EF4-FFF2-40B4-BE49-F238E27FC236}">
                  <a16:creationId xmlns:a16="http://schemas.microsoft.com/office/drawing/2014/main" xmlns="" id="{D66618A4-53BF-40E4-9FEE-467483250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4986" y="2219803"/>
              <a:ext cx="2641111" cy="2624234"/>
            </a:xfrm>
            <a:custGeom>
              <a:avLst/>
              <a:gdLst>
                <a:gd name="T0" fmla="*/ 0 w 2097"/>
                <a:gd name="T1" fmla="*/ 1520 h 2142"/>
                <a:gd name="T2" fmla="*/ 1463 w 2097"/>
                <a:gd name="T3" fmla="*/ 1636 h 2142"/>
                <a:gd name="T4" fmla="*/ 523 w 2097"/>
                <a:gd name="T5" fmla="*/ 525 h 2142"/>
                <a:gd name="T6" fmla="*/ 1106 w 2097"/>
                <a:gd name="T7" fmla="*/ 574 h 2142"/>
                <a:gd name="T8" fmla="*/ 0 w 2097"/>
                <a:gd name="T9" fmla="*/ 1520 h 2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7" h="2142">
                  <a:moveTo>
                    <a:pt x="0" y="1520"/>
                  </a:moveTo>
                  <a:cubicBezTo>
                    <a:pt x="373" y="1954"/>
                    <a:pt x="1026" y="2006"/>
                    <a:pt x="1463" y="1636"/>
                  </a:cubicBezTo>
                  <a:cubicBezTo>
                    <a:pt x="2097" y="1100"/>
                    <a:pt x="1144" y="0"/>
                    <a:pt x="523" y="525"/>
                  </a:cubicBezTo>
                  <a:cubicBezTo>
                    <a:pt x="697" y="378"/>
                    <a:pt x="958" y="400"/>
                    <a:pt x="1106" y="574"/>
                  </a:cubicBezTo>
                  <a:cubicBezTo>
                    <a:pt x="1630" y="1193"/>
                    <a:pt x="539" y="2142"/>
                    <a:pt x="0" y="152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sx="101000" sy="101000" algn="ctr" rotWithShape="0">
                <a:schemeClr val="bg1">
                  <a:alpha val="40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D4E7EC57-1708-403E-9FAD-44875F9C93A4}"/>
              </a:ext>
            </a:extLst>
          </p:cNvPr>
          <p:cNvSpPr txBox="1"/>
          <p:nvPr/>
        </p:nvSpPr>
        <p:spPr>
          <a:xfrm>
            <a:off x="989581" y="1756924"/>
            <a:ext cx="2752726" cy="14219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amet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consectetuer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adipiscing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elit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Maecenas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porttitor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congue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massa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5CA9CBA7-265A-4B77-84A4-5376278B4D94}"/>
              </a:ext>
            </a:extLst>
          </p:cNvPr>
          <p:cNvSpPr txBox="1"/>
          <p:nvPr/>
        </p:nvSpPr>
        <p:spPr>
          <a:xfrm>
            <a:off x="1574918" y="1179257"/>
            <a:ext cx="2167389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r"/>
            <a:r>
              <a:rPr lang="en-US" altLang="zh-CN" sz="2800" b="1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TEXT HERE</a:t>
            </a:r>
            <a:endParaRPr lang="zh-CN" altLang="en-US" sz="2800" b="1" dirty="0">
              <a:solidFill>
                <a:srgbClr val="008AE2"/>
              </a:solidFill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9BA6B5FC-8D1C-49FE-8915-1737CDDE730A}"/>
              </a:ext>
            </a:extLst>
          </p:cNvPr>
          <p:cNvSpPr txBox="1"/>
          <p:nvPr/>
        </p:nvSpPr>
        <p:spPr>
          <a:xfrm>
            <a:off x="989581" y="4463498"/>
            <a:ext cx="2752726" cy="14219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amet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consectetuer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adipiscing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elit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Maecenas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porttitor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congue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massa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950BBBE1-2DC0-46CC-9574-5250F8BAE8B5}"/>
              </a:ext>
            </a:extLst>
          </p:cNvPr>
          <p:cNvSpPr txBox="1"/>
          <p:nvPr/>
        </p:nvSpPr>
        <p:spPr>
          <a:xfrm>
            <a:off x="1574918" y="3885831"/>
            <a:ext cx="2167389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r"/>
            <a:r>
              <a:rPr lang="en-US" altLang="zh-CN" sz="2800" b="1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TEXT HERE</a:t>
            </a:r>
            <a:endParaRPr lang="zh-CN" altLang="en-US" sz="2800" b="1" dirty="0">
              <a:solidFill>
                <a:srgbClr val="008AE2"/>
              </a:solidFill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17E86BC7-30F8-4065-8CF6-BE72A6184575}"/>
              </a:ext>
            </a:extLst>
          </p:cNvPr>
          <p:cNvSpPr txBox="1"/>
          <p:nvPr/>
        </p:nvSpPr>
        <p:spPr>
          <a:xfrm>
            <a:off x="8449693" y="1756924"/>
            <a:ext cx="2752726" cy="14219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amet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consectetuer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adipiscing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elit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Maecenas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porttitor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congue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massa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2B0A3A8C-D210-436F-A593-EE1644591793}"/>
              </a:ext>
            </a:extLst>
          </p:cNvPr>
          <p:cNvSpPr txBox="1"/>
          <p:nvPr/>
        </p:nvSpPr>
        <p:spPr>
          <a:xfrm>
            <a:off x="8449693" y="1179257"/>
            <a:ext cx="2167389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2800" b="1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TEXT HERE</a:t>
            </a:r>
            <a:endParaRPr lang="zh-CN" altLang="en-US" sz="2800" b="1" dirty="0">
              <a:solidFill>
                <a:srgbClr val="008AE2"/>
              </a:solidFill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4C21F190-23DA-4789-AD26-68AC47D8D45D}"/>
              </a:ext>
            </a:extLst>
          </p:cNvPr>
          <p:cNvSpPr txBox="1"/>
          <p:nvPr/>
        </p:nvSpPr>
        <p:spPr>
          <a:xfrm>
            <a:off x="8449693" y="4463498"/>
            <a:ext cx="2752726" cy="14219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amet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consectetuer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adipiscing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elit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Maecenas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porttitor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congue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massa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E9489227-8630-46DD-9449-BA598B42C351}"/>
              </a:ext>
            </a:extLst>
          </p:cNvPr>
          <p:cNvSpPr txBox="1"/>
          <p:nvPr/>
        </p:nvSpPr>
        <p:spPr>
          <a:xfrm>
            <a:off x="8449693" y="3885831"/>
            <a:ext cx="2167389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2800" b="1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TEXT HERE</a:t>
            </a:r>
            <a:endParaRPr lang="zh-CN" altLang="en-US" sz="2800" b="1" dirty="0">
              <a:solidFill>
                <a:srgbClr val="008AE2"/>
              </a:solidFill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9" name="梯形 18">
            <a:extLst>
              <a:ext uri="{FF2B5EF4-FFF2-40B4-BE49-F238E27FC236}">
                <a16:creationId xmlns:a16="http://schemas.microsoft.com/office/drawing/2014/main" xmlns="" id="{5C2E4B3B-CD0F-47D9-B431-BD943B808316}"/>
              </a:ext>
            </a:extLst>
          </p:cNvPr>
          <p:cNvSpPr/>
          <p:nvPr/>
        </p:nvSpPr>
        <p:spPr>
          <a:xfrm>
            <a:off x="2900516" y="-4330651"/>
            <a:ext cx="6390968" cy="15287074"/>
          </a:xfrm>
          <a:prstGeom prst="trapezoid">
            <a:avLst>
              <a:gd name="adj" fmla="val 32853"/>
            </a:avLst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78000">
                <a:srgbClr val="048FEB">
                  <a:lumMod val="100000"/>
                  <a:alpha val="20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712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600">
        <p:blinds dir="vert"/>
      </p:transition>
    </mc:Choice>
    <mc:Fallback xmlns="">
      <p:transition spd="slow" advTm="66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6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背景">
            <a:extLst>
              <a:ext uri="{FF2B5EF4-FFF2-40B4-BE49-F238E27FC236}">
                <a16:creationId xmlns:a16="http://schemas.microsoft.com/office/drawing/2014/main" xmlns="" id="{F677B9E1-D350-481C-B6DF-A45ACEF878B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B6AF545B-B7C4-4D42-86CC-B2065E508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F18CC8A8-3509-4F09-8113-D99B12785E6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5B8424CE-15AA-405C-8F45-1308EEDB635C}"/>
              </a:ext>
            </a:extLst>
          </p:cNvPr>
          <p:cNvSpPr txBox="1"/>
          <p:nvPr/>
        </p:nvSpPr>
        <p:spPr>
          <a:xfrm>
            <a:off x="1218337" y="6036112"/>
            <a:ext cx="1459054" cy="40011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n-ea"/>
              </a:rPr>
              <a:t>736593087</a:t>
            </a:r>
            <a:endParaRPr lang="zh-CN" altLang="en-US" sz="2000" dirty="0">
              <a:solidFill>
                <a:schemeClr val="bg1"/>
              </a:solidFill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07649F2D-ECE1-4C9E-A366-9F1D27841526}"/>
              </a:ext>
            </a:extLst>
          </p:cNvPr>
          <p:cNvSpPr txBox="1"/>
          <p:nvPr/>
        </p:nvSpPr>
        <p:spPr>
          <a:xfrm>
            <a:off x="4156222" y="6036112"/>
            <a:ext cx="878767" cy="40011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000" dirty="0" err="1">
                <a:solidFill>
                  <a:schemeClr val="bg1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n-ea"/>
              </a:rPr>
              <a:t>Tianqi</a:t>
            </a:r>
            <a:endParaRPr lang="zh-CN" altLang="en-US" sz="2000" dirty="0">
              <a:solidFill>
                <a:schemeClr val="bg1"/>
              </a:solidFill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7C8EAB63-7757-4A5E-9646-A21C4223D20D}"/>
              </a:ext>
            </a:extLst>
          </p:cNvPr>
          <p:cNvSpPr txBox="1"/>
          <p:nvPr/>
        </p:nvSpPr>
        <p:spPr>
          <a:xfrm>
            <a:off x="6722389" y="6036112"/>
            <a:ext cx="1369286" cy="40011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n-ea"/>
              </a:rPr>
              <a:t>@</a:t>
            </a:r>
            <a:r>
              <a:rPr lang="en-US" altLang="zh-CN" sz="2000" dirty="0" err="1">
                <a:solidFill>
                  <a:schemeClr val="bg1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n-ea"/>
              </a:rPr>
              <a:t>Anpolys</a:t>
            </a:r>
            <a:endParaRPr lang="zh-CN" altLang="en-US" sz="2000" dirty="0">
              <a:solidFill>
                <a:schemeClr val="bg1"/>
              </a:solidFill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xmlns="" id="{4CEB1568-51C3-4235-9803-0240C6BE6582}"/>
              </a:ext>
            </a:extLst>
          </p:cNvPr>
          <p:cNvSpPr>
            <a:spLocks noEditPoints="1"/>
          </p:cNvSpPr>
          <p:nvPr/>
        </p:nvSpPr>
        <p:spPr bwMode="auto">
          <a:xfrm>
            <a:off x="6990980" y="5209609"/>
            <a:ext cx="917457" cy="739419"/>
          </a:xfrm>
          <a:custGeom>
            <a:avLst/>
            <a:gdLst>
              <a:gd name="T0" fmla="*/ 1849 w 2581"/>
              <a:gd name="T1" fmla="*/ 963 h 2085"/>
              <a:gd name="T2" fmla="*/ 1875 w 2581"/>
              <a:gd name="T3" fmla="*/ 914 h 2085"/>
              <a:gd name="T4" fmla="*/ 1895 w 2581"/>
              <a:gd name="T5" fmla="*/ 776 h 2085"/>
              <a:gd name="T6" fmla="*/ 1732 w 2581"/>
              <a:gd name="T7" fmla="*/ 615 h 2085"/>
              <a:gd name="T8" fmla="*/ 1377 w 2581"/>
              <a:gd name="T9" fmla="*/ 671 h 2085"/>
              <a:gd name="T10" fmla="*/ 1261 w 2581"/>
              <a:gd name="T11" fmla="*/ 699 h 2085"/>
              <a:gd name="T12" fmla="*/ 1243 w 2581"/>
              <a:gd name="T13" fmla="*/ 641 h 2085"/>
              <a:gd name="T14" fmla="*/ 1255 w 2581"/>
              <a:gd name="T15" fmla="*/ 498 h 2085"/>
              <a:gd name="T16" fmla="*/ 1123 w 2581"/>
              <a:gd name="T17" fmla="*/ 329 h 2085"/>
              <a:gd name="T18" fmla="*/ 650 w 2581"/>
              <a:gd name="T19" fmla="*/ 460 h 2085"/>
              <a:gd name="T20" fmla="*/ 222 w 2581"/>
              <a:gd name="T21" fmla="*/ 865 h 2085"/>
              <a:gd name="T22" fmla="*/ 1 w 2581"/>
              <a:gd name="T23" fmla="*/ 1357 h 2085"/>
              <a:gd name="T24" fmla="*/ 253 w 2581"/>
              <a:gd name="T25" fmla="*/ 1854 h 2085"/>
              <a:gd name="T26" fmla="*/ 980 w 2581"/>
              <a:gd name="T27" fmla="*/ 2073 h 2085"/>
              <a:gd name="T28" fmla="*/ 2152 w 2581"/>
              <a:gd name="T29" fmla="*/ 1558 h 2085"/>
              <a:gd name="T30" fmla="*/ 2089 w 2581"/>
              <a:gd name="T31" fmla="*/ 1113 h 2085"/>
              <a:gd name="T32" fmla="*/ 1911 w 2581"/>
              <a:gd name="T33" fmla="*/ 1022 h 2085"/>
              <a:gd name="T34" fmla="*/ 249 w 2581"/>
              <a:gd name="T35" fmla="*/ 1463 h 2085"/>
              <a:gd name="T36" fmla="*/ 1554 w 2581"/>
              <a:gd name="T37" fmla="*/ 1042 h 2085"/>
              <a:gd name="T38" fmla="*/ 1012 w 2581"/>
              <a:gd name="T39" fmla="*/ 1938 h 2085"/>
              <a:gd name="T40" fmla="*/ 667 w 2581"/>
              <a:gd name="T41" fmla="*/ 1232 h 2085"/>
              <a:gd name="T42" fmla="*/ 552 w 2581"/>
              <a:gd name="T43" fmla="*/ 1488 h 2085"/>
              <a:gd name="T44" fmla="*/ 552 w 2581"/>
              <a:gd name="T45" fmla="*/ 1581 h 2085"/>
              <a:gd name="T46" fmla="*/ 608 w 2581"/>
              <a:gd name="T47" fmla="*/ 1714 h 2085"/>
              <a:gd name="T48" fmla="*/ 1298 w 2581"/>
              <a:gd name="T49" fmla="*/ 1646 h 2085"/>
              <a:gd name="T50" fmla="*/ 1280 w 2581"/>
              <a:gd name="T51" fmla="*/ 1237 h 2085"/>
              <a:gd name="T52" fmla="*/ 821 w 2581"/>
              <a:gd name="T53" fmla="*/ 1679 h 2085"/>
              <a:gd name="T54" fmla="*/ 731 w 2581"/>
              <a:gd name="T55" fmla="*/ 1664 h 2085"/>
              <a:gd name="T56" fmla="*/ 681 w 2581"/>
              <a:gd name="T57" fmla="*/ 1603 h 2085"/>
              <a:gd name="T58" fmla="*/ 743 w 2581"/>
              <a:gd name="T59" fmla="*/ 1459 h 2085"/>
              <a:gd name="T60" fmla="*/ 906 w 2581"/>
              <a:gd name="T61" fmla="*/ 1450 h 2085"/>
              <a:gd name="T62" fmla="*/ 962 w 2581"/>
              <a:gd name="T63" fmla="*/ 1543 h 2085"/>
              <a:gd name="T64" fmla="*/ 821 w 2581"/>
              <a:gd name="T65" fmla="*/ 1678 h 2085"/>
              <a:gd name="T66" fmla="*/ 1028 w 2581"/>
              <a:gd name="T67" fmla="*/ 1480 h 2085"/>
              <a:gd name="T68" fmla="*/ 989 w 2581"/>
              <a:gd name="T69" fmla="*/ 1437 h 2085"/>
              <a:gd name="T70" fmla="*/ 997 w 2581"/>
              <a:gd name="T71" fmla="*/ 1399 h 2085"/>
              <a:gd name="T72" fmla="*/ 1061 w 2581"/>
              <a:gd name="T73" fmla="*/ 1363 h 2085"/>
              <a:gd name="T74" fmla="*/ 1090 w 2581"/>
              <a:gd name="T75" fmla="*/ 1442 h 2085"/>
              <a:gd name="T76" fmla="*/ 2117 w 2581"/>
              <a:gd name="T77" fmla="*/ 851 h 2085"/>
              <a:gd name="T78" fmla="*/ 2185 w 2581"/>
              <a:gd name="T79" fmla="*/ 792 h 2085"/>
              <a:gd name="T80" fmla="*/ 1805 w 2581"/>
              <a:gd name="T81" fmla="*/ 397 h 2085"/>
              <a:gd name="T82" fmla="*/ 1734 w 2581"/>
              <a:gd name="T83" fmla="*/ 468 h 2085"/>
              <a:gd name="T84" fmla="*/ 2052 w 2581"/>
              <a:gd name="T85" fmla="*/ 686 h 2085"/>
              <a:gd name="T86" fmla="*/ 2117 w 2581"/>
              <a:gd name="T87" fmla="*/ 851 h 2085"/>
              <a:gd name="T88" fmla="*/ 1713 w 2581"/>
              <a:gd name="T89" fmla="*/ 35 h 2085"/>
              <a:gd name="T90" fmla="*/ 1654 w 2581"/>
              <a:gd name="T91" fmla="*/ 80 h 2085"/>
              <a:gd name="T92" fmla="*/ 1734 w 2581"/>
              <a:gd name="T93" fmla="*/ 244 h 2085"/>
              <a:gd name="T94" fmla="*/ 1778 w 2581"/>
              <a:gd name="T95" fmla="*/ 237 h 2085"/>
              <a:gd name="T96" fmla="*/ 1867 w 2581"/>
              <a:gd name="T97" fmla="*/ 217 h 2085"/>
              <a:gd name="T98" fmla="*/ 2136 w 2581"/>
              <a:gd name="T99" fmla="*/ 288 h 2085"/>
              <a:gd name="T100" fmla="*/ 2359 w 2581"/>
              <a:gd name="T101" fmla="*/ 807 h 2085"/>
              <a:gd name="T102" fmla="*/ 2347 w 2581"/>
              <a:gd name="T103" fmla="*/ 849 h 2085"/>
              <a:gd name="T104" fmla="*/ 2353 w 2581"/>
              <a:gd name="T105" fmla="*/ 948 h 2085"/>
              <a:gd name="T106" fmla="*/ 2538 w 2581"/>
              <a:gd name="T107" fmla="*/ 880 h 2085"/>
              <a:gd name="T108" fmla="*/ 2506 w 2581"/>
              <a:gd name="T109" fmla="*/ 328 h 2085"/>
              <a:gd name="T110" fmla="*/ 2186 w 2581"/>
              <a:gd name="T111" fmla="*/ 58 h 2085"/>
              <a:gd name="T112" fmla="*/ 2067 w 2581"/>
              <a:gd name="T113" fmla="*/ 20 h 20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81" h="2085">
                <a:moveTo>
                  <a:pt x="1911" y="1022"/>
                </a:moveTo>
                <a:cubicBezTo>
                  <a:pt x="1881" y="1016"/>
                  <a:pt x="1862" y="1007"/>
                  <a:pt x="1853" y="995"/>
                </a:cubicBezTo>
                <a:cubicBezTo>
                  <a:pt x="1844" y="983"/>
                  <a:pt x="1843" y="973"/>
                  <a:pt x="1849" y="963"/>
                </a:cubicBezTo>
                <a:cubicBezTo>
                  <a:pt x="1858" y="948"/>
                  <a:pt x="1858" y="948"/>
                  <a:pt x="1858" y="948"/>
                </a:cubicBezTo>
                <a:cubicBezTo>
                  <a:pt x="1860" y="946"/>
                  <a:pt x="1862" y="943"/>
                  <a:pt x="1864" y="939"/>
                </a:cubicBezTo>
                <a:cubicBezTo>
                  <a:pt x="1866" y="935"/>
                  <a:pt x="1870" y="927"/>
                  <a:pt x="1875" y="914"/>
                </a:cubicBezTo>
                <a:cubicBezTo>
                  <a:pt x="1881" y="901"/>
                  <a:pt x="1886" y="889"/>
                  <a:pt x="1889" y="876"/>
                </a:cubicBezTo>
                <a:cubicBezTo>
                  <a:pt x="1892" y="863"/>
                  <a:pt x="1894" y="847"/>
                  <a:pt x="1896" y="829"/>
                </a:cubicBezTo>
                <a:cubicBezTo>
                  <a:pt x="1898" y="810"/>
                  <a:pt x="1897" y="792"/>
                  <a:pt x="1895" y="776"/>
                </a:cubicBezTo>
                <a:cubicBezTo>
                  <a:pt x="1892" y="759"/>
                  <a:pt x="1886" y="741"/>
                  <a:pt x="1877" y="721"/>
                </a:cubicBezTo>
                <a:cubicBezTo>
                  <a:pt x="1868" y="701"/>
                  <a:pt x="1856" y="684"/>
                  <a:pt x="1840" y="668"/>
                </a:cubicBezTo>
                <a:cubicBezTo>
                  <a:pt x="1812" y="640"/>
                  <a:pt x="1777" y="623"/>
                  <a:pt x="1732" y="615"/>
                </a:cubicBezTo>
                <a:cubicBezTo>
                  <a:pt x="1688" y="607"/>
                  <a:pt x="1644" y="607"/>
                  <a:pt x="1600" y="613"/>
                </a:cubicBezTo>
                <a:cubicBezTo>
                  <a:pt x="1556" y="620"/>
                  <a:pt x="1514" y="629"/>
                  <a:pt x="1475" y="640"/>
                </a:cubicBezTo>
                <a:cubicBezTo>
                  <a:pt x="1435" y="651"/>
                  <a:pt x="1403" y="661"/>
                  <a:pt x="1377" y="671"/>
                </a:cubicBezTo>
                <a:cubicBezTo>
                  <a:pt x="1339" y="689"/>
                  <a:pt x="1339" y="689"/>
                  <a:pt x="1339" y="689"/>
                </a:cubicBezTo>
                <a:cubicBezTo>
                  <a:pt x="1320" y="694"/>
                  <a:pt x="1303" y="698"/>
                  <a:pt x="1291" y="700"/>
                </a:cubicBezTo>
                <a:cubicBezTo>
                  <a:pt x="1278" y="702"/>
                  <a:pt x="1268" y="702"/>
                  <a:pt x="1261" y="699"/>
                </a:cubicBezTo>
                <a:cubicBezTo>
                  <a:pt x="1254" y="696"/>
                  <a:pt x="1249" y="693"/>
                  <a:pt x="1245" y="690"/>
                </a:cubicBezTo>
                <a:cubicBezTo>
                  <a:pt x="1241" y="687"/>
                  <a:pt x="1239" y="680"/>
                  <a:pt x="1240" y="669"/>
                </a:cubicBezTo>
                <a:cubicBezTo>
                  <a:pt x="1241" y="659"/>
                  <a:pt x="1242" y="649"/>
                  <a:pt x="1243" y="641"/>
                </a:cubicBezTo>
                <a:cubicBezTo>
                  <a:pt x="1244" y="634"/>
                  <a:pt x="1247" y="621"/>
                  <a:pt x="1251" y="604"/>
                </a:cubicBezTo>
                <a:cubicBezTo>
                  <a:pt x="1255" y="588"/>
                  <a:pt x="1258" y="575"/>
                  <a:pt x="1260" y="565"/>
                </a:cubicBezTo>
                <a:cubicBezTo>
                  <a:pt x="1260" y="541"/>
                  <a:pt x="1258" y="519"/>
                  <a:pt x="1255" y="498"/>
                </a:cubicBezTo>
                <a:cubicBezTo>
                  <a:pt x="1252" y="478"/>
                  <a:pt x="1246" y="455"/>
                  <a:pt x="1236" y="429"/>
                </a:cubicBezTo>
                <a:cubicBezTo>
                  <a:pt x="1226" y="404"/>
                  <a:pt x="1212" y="383"/>
                  <a:pt x="1193" y="367"/>
                </a:cubicBezTo>
                <a:cubicBezTo>
                  <a:pt x="1175" y="352"/>
                  <a:pt x="1151" y="339"/>
                  <a:pt x="1123" y="329"/>
                </a:cubicBezTo>
                <a:cubicBezTo>
                  <a:pt x="1094" y="319"/>
                  <a:pt x="1057" y="316"/>
                  <a:pt x="1012" y="320"/>
                </a:cubicBezTo>
                <a:cubicBezTo>
                  <a:pt x="967" y="324"/>
                  <a:pt x="916" y="336"/>
                  <a:pt x="859" y="356"/>
                </a:cubicBezTo>
                <a:cubicBezTo>
                  <a:pt x="790" y="379"/>
                  <a:pt x="720" y="414"/>
                  <a:pt x="650" y="460"/>
                </a:cubicBezTo>
                <a:cubicBezTo>
                  <a:pt x="579" y="506"/>
                  <a:pt x="518" y="554"/>
                  <a:pt x="466" y="604"/>
                </a:cubicBezTo>
                <a:cubicBezTo>
                  <a:pt x="414" y="655"/>
                  <a:pt x="366" y="703"/>
                  <a:pt x="323" y="750"/>
                </a:cubicBezTo>
                <a:cubicBezTo>
                  <a:pt x="279" y="797"/>
                  <a:pt x="246" y="836"/>
                  <a:pt x="222" y="865"/>
                </a:cubicBezTo>
                <a:cubicBezTo>
                  <a:pt x="190" y="912"/>
                  <a:pt x="190" y="912"/>
                  <a:pt x="190" y="912"/>
                </a:cubicBezTo>
                <a:cubicBezTo>
                  <a:pt x="125" y="997"/>
                  <a:pt x="77" y="1081"/>
                  <a:pt x="46" y="1166"/>
                </a:cubicBezTo>
                <a:cubicBezTo>
                  <a:pt x="14" y="1250"/>
                  <a:pt x="0" y="1314"/>
                  <a:pt x="1" y="1357"/>
                </a:cubicBezTo>
                <a:cubicBezTo>
                  <a:pt x="1" y="1419"/>
                  <a:pt x="1" y="1419"/>
                  <a:pt x="1" y="1419"/>
                </a:cubicBezTo>
                <a:cubicBezTo>
                  <a:pt x="13" y="1513"/>
                  <a:pt x="42" y="1598"/>
                  <a:pt x="88" y="1672"/>
                </a:cubicBezTo>
                <a:cubicBezTo>
                  <a:pt x="134" y="1747"/>
                  <a:pt x="189" y="1808"/>
                  <a:pt x="253" y="1854"/>
                </a:cubicBezTo>
                <a:cubicBezTo>
                  <a:pt x="317" y="1900"/>
                  <a:pt x="392" y="1939"/>
                  <a:pt x="479" y="1972"/>
                </a:cubicBezTo>
                <a:cubicBezTo>
                  <a:pt x="565" y="2004"/>
                  <a:pt x="648" y="2028"/>
                  <a:pt x="728" y="2042"/>
                </a:cubicBezTo>
                <a:cubicBezTo>
                  <a:pt x="807" y="2057"/>
                  <a:pt x="891" y="2067"/>
                  <a:pt x="980" y="2073"/>
                </a:cubicBezTo>
                <a:cubicBezTo>
                  <a:pt x="1125" y="2085"/>
                  <a:pt x="1276" y="2074"/>
                  <a:pt x="1432" y="2039"/>
                </a:cubicBezTo>
                <a:cubicBezTo>
                  <a:pt x="1588" y="2005"/>
                  <a:pt x="1733" y="1946"/>
                  <a:pt x="1868" y="1861"/>
                </a:cubicBezTo>
                <a:cubicBezTo>
                  <a:pt x="2002" y="1777"/>
                  <a:pt x="2097" y="1675"/>
                  <a:pt x="2152" y="1558"/>
                </a:cubicBezTo>
                <a:cubicBezTo>
                  <a:pt x="2186" y="1489"/>
                  <a:pt x="2203" y="1424"/>
                  <a:pt x="2204" y="1363"/>
                </a:cubicBezTo>
                <a:cubicBezTo>
                  <a:pt x="2205" y="1302"/>
                  <a:pt x="2194" y="1253"/>
                  <a:pt x="2173" y="1214"/>
                </a:cubicBezTo>
                <a:cubicBezTo>
                  <a:pt x="2151" y="1176"/>
                  <a:pt x="2123" y="1142"/>
                  <a:pt x="2089" y="1113"/>
                </a:cubicBezTo>
                <a:cubicBezTo>
                  <a:pt x="2054" y="1083"/>
                  <a:pt x="2022" y="1062"/>
                  <a:pt x="1992" y="1048"/>
                </a:cubicBezTo>
                <a:cubicBezTo>
                  <a:pt x="1961" y="1034"/>
                  <a:pt x="1934" y="1025"/>
                  <a:pt x="1911" y="1021"/>
                </a:cubicBezTo>
                <a:lnTo>
                  <a:pt x="1911" y="1022"/>
                </a:lnTo>
                <a:close/>
                <a:moveTo>
                  <a:pt x="1012" y="1938"/>
                </a:moveTo>
                <a:cubicBezTo>
                  <a:pt x="800" y="1948"/>
                  <a:pt x="620" y="1906"/>
                  <a:pt x="472" y="1814"/>
                </a:cubicBezTo>
                <a:cubicBezTo>
                  <a:pt x="323" y="1722"/>
                  <a:pt x="249" y="1605"/>
                  <a:pt x="249" y="1463"/>
                </a:cubicBezTo>
                <a:cubicBezTo>
                  <a:pt x="249" y="1324"/>
                  <a:pt x="323" y="1204"/>
                  <a:pt x="470" y="1103"/>
                </a:cubicBezTo>
                <a:cubicBezTo>
                  <a:pt x="617" y="1001"/>
                  <a:pt x="798" y="946"/>
                  <a:pt x="1012" y="936"/>
                </a:cubicBezTo>
                <a:cubicBezTo>
                  <a:pt x="1226" y="926"/>
                  <a:pt x="1407" y="962"/>
                  <a:pt x="1554" y="1042"/>
                </a:cubicBezTo>
                <a:cubicBezTo>
                  <a:pt x="1702" y="1123"/>
                  <a:pt x="1775" y="1233"/>
                  <a:pt x="1775" y="1372"/>
                </a:cubicBezTo>
                <a:cubicBezTo>
                  <a:pt x="1775" y="1514"/>
                  <a:pt x="1700" y="1641"/>
                  <a:pt x="1550" y="1754"/>
                </a:cubicBezTo>
                <a:cubicBezTo>
                  <a:pt x="1400" y="1867"/>
                  <a:pt x="1220" y="1928"/>
                  <a:pt x="1012" y="1938"/>
                </a:cubicBezTo>
                <a:close/>
                <a:moveTo>
                  <a:pt x="927" y="1122"/>
                </a:moveTo>
                <a:cubicBezTo>
                  <a:pt x="870" y="1128"/>
                  <a:pt x="819" y="1141"/>
                  <a:pt x="774" y="1162"/>
                </a:cubicBezTo>
                <a:cubicBezTo>
                  <a:pt x="728" y="1182"/>
                  <a:pt x="693" y="1206"/>
                  <a:pt x="667" y="1232"/>
                </a:cubicBezTo>
                <a:cubicBezTo>
                  <a:pt x="642" y="1259"/>
                  <a:pt x="620" y="1287"/>
                  <a:pt x="603" y="1318"/>
                </a:cubicBezTo>
                <a:cubicBezTo>
                  <a:pt x="585" y="1348"/>
                  <a:pt x="573" y="1378"/>
                  <a:pt x="566" y="1407"/>
                </a:cubicBezTo>
                <a:cubicBezTo>
                  <a:pt x="559" y="1437"/>
                  <a:pt x="554" y="1464"/>
                  <a:pt x="552" y="1488"/>
                </a:cubicBezTo>
                <a:cubicBezTo>
                  <a:pt x="550" y="1513"/>
                  <a:pt x="549" y="1532"/>
                  <a:pt x="550" y="1546"/>
                </a:cubicBezTo>
                <a:cubicBezTo>
                  <a:pt x="552" y="1569"/>
                  <a:pt x="552" y="1569"/>
                  <a:pt x="552" y="1569"/>
                </a:cubicBezTo>
                <a:cubicBezTo>
                  <a:pt x="552" y="1581"/>
                  <a:pt x="552" y="1581"/>
                  <a:pt x="552" y="1581"/>
                </a:cubicBezTo>
                <a:cubicBezTo>
                  <a:pt x="552" y="1587"/>
                  <a:pt x="554" y="1599"/>
                  <a:pt x="558" y="1617"/>
                </a:cubicBezTo>
                <a:cubicBezTo>
                  <a:pt x="562" y="1634"/>
                  <a:pt x="568" y="1650"/>
                  <a:pt x="575" y="1665"/>
                </a:cubicBezTo>
                <a:cubicBezTo>
                  <a:pt x="581" y="1680"/>
                  <a:pt x="593" y="1696"/>
                  <a:pt x="608" y="1714"/>
                </a:cubicBezTo>
                <a:cubicBezTo>
                  <a:pt x="624" y="1732"/>
                  <a:pt x="643" y="1746"/>
                  <a:pt x="664" y="1758"/>
                </a:cubicBezTo>
                <a:cubicBezTo>
                  <a:pt x="794" y="1821"/>
                  <a:pt x="915" y="1840"/>
                  <a:pt x="1027" y="1815"/>
                </a:cubicBezTo>
                <a:cubicBezTo>
                  <a:pt x="1139" y="1791"/>
                  <a:pt x="1229" y="1734"/>
                  <a:pt x="1298" y="1646"/>
                </a:cubicBezTo>
                <a:cubicBezTo>
                  <a:pt x="1325" y="1613"/>
                  <a:pt x="1344" y="1571"/>
                  <a:pt x="1352" y="1522"/>
                </a:cubicBezTo>
                <a:cubicBezTo>
                  <a:pt x="1361" y="1473"/>
                  <a:pt x="1359" y="1424"/>
                  <a:pt x="1346" y="1374"/>
                </a:cubicBezTo>
                <a:cubicBezTo>
                  <a:pt x="1334" y="1324"/>
                  <a:pt x="1312" y="1278"/>
                  <a:pt x="1280" y="1237"/>
                </a:cubicBezTo>
                <a:cubicBezTo>
                  <a:pt x="1249" y="1195"/>
                  <a:pt x="1202" y="1163"/>
                  <a:pt x="1140" y="1141"/>
                </a:cubicBezTo>
                <a:cubicBezTo>
                  <a:pt x="1078" y="1118"/>
                  <a:pt x="1007" y="1112"/>
                  <a:pt x="927" y="1122"/>
                </a:cubicBezTo>
                <a:close/>
                <a:moveTo>
                  <a:pt x="821" y="1679"/>
                </a:moveTo>
                <a:cubicBezTo>
                  <a:pt x="809" y="1681"/>
                  <a:pt x="798" y="1681"/>
                  <a:pt x="787" y="1680"/>
                </a:cubicBezTo>
                <a:cubicBezTo>
                  <a:pt x="776" y="1679"/>
                  <a:pt x="766" y="1677"/>
                  <a:pt x="757" y="1674"/>
                </a:cubicBezTo>
                <a:cubicBezTo>
                  <a:pt x="748" y="1671"/>
                  <a:pt x="740" y="1668"/>
                  <a:pt x="731" y="1664"/>
                </a:cubicBezTo>
                <a:cubicBezTo>
                  <a:pt x="722" y="1660"/>
                  <a:pt x="715" y="1655"/>
                  <a:pt x="709" y="1648"/>
                </a:cubicBezTo>
                <a:cubicBezTo>
                  <a:pt x="703" y="1641"/>
                  <a:pt x="697" y="1634"/>
                  <a:pt x="693" y="1627"/>
                </a:cubicBezTo>
                <a:cubicBezTo>
                  <a:pt x="688" y="1620"/>
                  <a:pt x="684" y="1612"/>
                  <a:pt x="681" y="1603"/>
                </a:cubicBezTo>
                <a:cubicBezTo>
                  <a:pt x="678" y="1595"/>
                  <a:pt x="676" y="1585"/>
                  <a:pt x="676" y="1575"/>
                </a:cubicBezTo>
                <a:cubicBezTo>
                  <a:pt x="676" y="1554"/>
                  <a:pt x="682" y="1533"/>
                  <a:pt x="694" y="1512"/>
                </a:cubicBezTo>
                <a:cubicBezTo>
                  <a:pt x="706" y="1492"/>
                  <a:pt x="722" y="1474"/>
                  <a:pt x="743" y="1459"/>
                </a:cubicBezTo>
                <a:cubicBezTo>
                  <a:pt x="763" y="1444"/>
                  <a:pt x="786" y="1436"/>
                  <a:pt x="812" y="1434"/>
                </a:cubicBezTo>
                <a:cubicBezTo>
                  <a:pt x="830" y="1432"/>
                  <a:pt x="847" y="1433"/>
                  <a:pt x="863" y="1435"/>
                </a:cubicBezTo>
                <a:cubicBezTo>
                  <a:pt x="880" y="1438"/>
                  <a:pt x="894" y="1443"/>
                  <a:pt x="906" y="1450"/>
                </a:cubicBezTo>
                <a:cubicBezTo>
                  <a:pt x="918" y="1457"/>
                  <a:pt x="928" y="1465"/>
                  <a:pt x="937" y="1474"/>
                </a:cubicBezTo>
                <a:cubicBezTo>
                  <a:pt x="946" y="1483"/>
                  <a:pt x="952" y="1493"/>
                  <a:pt x="956" y="1505"/>
                </a:cubicBezTo>
                <a:cubicBezTo>
                  <a:pt x="960" y="1516"/>
                  <a:pt x="962" y="1529"/>
                  <a:pt x="962" y="1543"/>
                </a:cubicBezTo>
                <a:cubicBezTo>
                  <a:pt x="962" y="1565"/>
                  <a:pt x="956" y="1585"/>
                  <a:pt x="943" y="1605"/>
                </a:cubicBezTo>
                <a:cubicBezTo>
                  <a:pt x="930" y="1624"/>
                  <a:pt x="913" y="1641"/>
                  <a:pt x="891" y="1655"/>
                </a:cubicBezTo>
                <a:cubicBezTo>
                  <a:pt x="870" y="1669"/>
                  <a:pt x="846" y="1676"/>
                  <a:pt x="821" y="1678"/>
                </a:cubicBezTo>
                <a:lnTo>
                  <a:pt x="821" y="1679"/>
                </a:lnTo>
                <a:close/>
                <a:moveTo>
                  <a:pt x="1071" y="1466"/>
                </a:moveTo>
                <a:cubicBezTo>
                  <a:pt x="1057" y="1476"/>
                  <a:pt x="1043" y="1481"/>
                  <a:pt x="1028" y="1480"/>
                </a:cubicBezTo>
                <a:cubicBezTo>
                  <a:pt x="1014" y="1479"/>
                  <a:pt x="1003" y="1472"/>
                  <a:pt x="997" y="1461"/>
                </a:cubicBezTo>
                <a:cubicBezTo>
                  <a:pt x="991" y="1449"/>
                  <a:pt x="991" y="1449"/>
                  <a:pt x="991" y="1449"/>
                </a:cubicBezTo>
                <a:cubicBezTo>
                  <a:pt x="990" y="1445"/>
                  <a:pt x="989" y="1441"/>
                  <a:pt x="989" y="1437"/>
                </a:cubicBezTo>
                <a:cubicBezTo>
                  <a:pt x="989" y="1425"/>
                  <a:pt x="989" y="1425"/>
                  <a:pt x="989" y="1425"/>
                </a:cubicBezTo>
                <a:cubicBezTo>
                  <a:pt x="989" y="1419"/>
                  <a:pt x="990" y="1414"/>
                  <a:pt x="991" y="1411"/>
                </a:cubicBezTo>
                <a:cubicBezTo>
                  <a:pt x="997" y="1399"/>
                  <a:pt x="997" y="1399"/>
                  <a:pt x="997" y="1399"/>
                </a:cubicBezTo>
                <a:cubicBezTo>
                  <a:pt x="999" y="1395"/>
                  <a:pt x="1002" y="1392"/>
                  <a:pt x="1006" y="1390"/>
                </a:cubicBezTo>
                <a:cubicBezTo>
                  <a:pt x="1015" y="1378"/>
                  <a:pt x="1015" y="1378"/>
                  <a:pt x="1015" y="1378"/>
                </a:cubicBezTo>
                <a:cubicBezTo>
                  <a:pt x="1031" y="1366"/>
                  <a:pt x="1046" y="1361"/>
                  <a:pt x="1061" y="1363"/>
                </a:cubicBezTo>
                <a:cubicBezTo>
                  <a:pt x="1075" y="1365"/>
                  <a:pt x="1086" y="1373"/>
                  <a:pt x="1092" y="1387"/>
                </a:cubicBezTo>
                <a:cubicBezTo>
                  <a:pt x="1098" y="1395"/>
                  <a:pt x="1100" y="1404"/>
                  <a:pt x="1099" y="1414"/>
                </a:cubicBezTo>
                <a:cubicBezTo>
                  <a:pt x="1098" y="1423"/>
                  <a:pt x="1095" y="1433"/>
                  <a:pt x="1090" y="1442"/>
                </a:cubicBezTo>
                <a:cubicBezTo>
                  <a:pt x="1085" y="1450"/>
                  <a:pt x="1079" y="1459"/>
                  <a:pt x="1071" y="1467"/>
                </a:cubicBezTo>
                <a:lnTo>
                  <a:pt x="1071" y="1466"/>
                </a:lnTo>
                <a:close/>
                <a:moveTo>
                  <a:pt x="2117" y="851"/>
                </a:moveTo>
                <a:cubicBezTo>
                  <a:pt x="2129" y="851"/>
                  <a:pt x="2140" y="848"/>
                  <a:pt x="2149" y="842"/>
                </a:cubicBezTo>
                <a:cubicBezTo>
                  <a:pt x="2159" y="836"/>
                  <a:pt x="2167" y="829"/>
                  <a:pt x="2173" y="820"/>
                </a:cubicBezTo>
                <a:cubicBezTo>
                  <a:pt x="2179" y="811"/>
                  <a:pt x="2183" y="802"/>
                  <a:pt x="2185" y="792"/>
                </a:cubicBezTo>
                <a:cubicBezTo>
                  <a:pt x="2187" y="790"/>
                  <a:pt x="2188" y="787"/>
                  <a:pt x="2188" y="783"/>
                </a:cubicBezTo>
                <a:cubicBezTo>
                  <a:pt x="2211" y="559"/>
                  <a:pt x="2133" y="431"/>
                  <a:pt x="1952" y="400"/>
                </a:cubicBezTo>
                <a:cubicBezTo>
                  <a:pt x="1899" y="390"/>
                  <a:pt x="1850" y="389"/>
                  <a:pt x="1805" y="397"/>
                </a:cubicBezTo>
                <a:cubicBezTo>
                  <a:pt x="1791" y="397"/>
                  <a:pt x="1779" y="400"/>
                  <a:pt x="1769" y="407"/>
                </a:cubicBezTo>
                <a:cubicBezTo>
                  <a:pt x="1759" y="414"/>
                  <a:pt x="1751" y="423"/>
                  <a:pt x="1744" y="434"/>
                </a:cubicBezTo>
                <a:cubicBezTo>
                  <a:pt x="1737" y="445"/>
                  <a:pt x="1734" y="456"/>
                  <a:pt x="1734" y="468"/>
                </a:cubicBezTo>
                <a:cubicBezTo>
                  <a:pt x="1734" y="487"/>
                  <a:pt x="1741" y="504"/>
                  <a:pt x="1755" y="518"/>
                </a:cubicBezTo>
                <a:cubicBezTo>
                  <a:pt x="1768" y="531"/>
                  <a:pt x="1785" y="538"/>
                  <a:pt x="1805" y="538"/>
                </a:cubicBezTo>
                <a:cubicBezTo>
                  <a:pt x="1958" y="503"/>
                  <a:pt x="2040" y="552"/>
                  <a:pt x="2052" y="686"/>
                </a:cubicBezTo>
                <a:cubicBezTo>
                  <a:pt x="2056" y="719"/>
                  <a:pt x="2054" y="750"/>
                  <a:pt x="2046" y="780"/>
                </a:cubicBezTo>
                <a:cubicBezTo>
                  <a:pt x="2046" y="800"/>
                  <a:pt x="2053" y="816"/>
                  <a:pt x="2067" y="830"/>
                </a:cubicBezTo>
                <a:cubicBezTo>
                  <a:pt x="2081" y="844"/>
                  <a:pt x="2097" y="851"/>
                  <a:pt x="2117" y="851"/>
                </a:cubicBezTo>
                <a:close/>
                <a:moveTo>
                  <a:pt x="2067" y="20"/>
                </a:moveTo>
                <a:cubicBezTo>
                  <a:pt x="1980" y="0"/>
                  <a:pt x="1865" y="4"/>
                  <a:pt x="1719" y="32"/>
                </a:cubicBezTo>
                <a:cubicBezTo>
                  <a:pt x="1717" y="32"/>
                  <a:pt x="1715" y="33"/>
                  <a:pt x="1713" y="35"/>
                </a:cubicBezTo>
                <a:cubicBezTo>
                  <a:pt x="1710" y="41"/>
                  <a:pt x="1710" y="41"/>
                  <a:pt x="1710" y="41"/>
                </a:cubicBezTo>
                <a:cubicBezTo>
                  <a:pt x="1707" y="44"/>
                  <a:pt x="1707" y="44"/>
                  <a:pt x="1707" y="44"/>
                </a:cubicBezTo>
                <a:cubicBezTo>
                  <a:pt x="1686" y="49"/>
                  <a:pt x="1668" y="62"/>
                  <a:pt x="1654" y="80"/>
                </a:cubicBezTo>
                <a:cubicBezTo>
                  <a:pt x="1641" y="99"/>
                  <a:pt x="1634" y="119"/>
                  <a:pt x="1634" y="141"/>
                </a:cubicBezTo>
                <a:cubicBezTo>
                  <a:pt x="1634" y="170"/>
                  <a:pt x="1644" y="195"/>
                  <a:pt x="1663" y="214"/>
                </a:cubicBezTo>
                <a:cubicBezTo>
                  <a:pt x="1683" y="234"/>
                  <a:pt x="1706" y="244"/>
                  <a:pt x="1734" y="244"/>
                </a:cubicBezTo>
                <a:cubicBezTo>
                  <a:pt x="1743" y="244"/>
                  <a:pt x="1743" y="244"/>
                  <a:pt x="1743" y="244"/>
                </a:cubicBezTo>
                <a:cubicBezTo>
                  <a:pt x="1745" y="244"/>
                  <a:pt x="1749" y="243"/>
                  <a:pt x="1756" y="241"/>
                </a:cubicBezTo>
                <a:cubicBezTo>
                  <a:pt x="1763" y="239"/>
                  <a:pt x="1770" y="238"/>
                  <a:pt x="1778" y="237"/>
                </a:cubicBezTo>
                <a:cubicBezTo>
                  <a:pt x="1786" y="236"/>
                  <a:pt x="1794" y="234"/>
                  <a:pt x="1803" y="231"/>
                </a:cubicBezTo>
                <a:cubicBezTo>
                  <a:pt x="1812" y="228"/>
                  <a:pt x="1820" y="225"/>
                  <a:pt x="1827" y="222"/>
                </a:cubicBezTo>
                <a:cubicBezTo>
                  <a:pt x="1834" y="219"/>
                  <a:pt x="1847" y="217"/>
                  <a:pt x="1867" y="217"/>
                </a:cubicBezTo>
                <a:cubicBezTo>
                  <a:pt x="1886" y="217"/>
                  <a:pt x="1910" y="219"/>
                  <a:pt x="1939" y="222"/>
                </a:cubicBezTo>
                <a:cubicBezTo>
                  <a:pt x="1967" y="225"/>
                  <a:pt x="1999" y="232"/>
                  <a:pt x="2033" y="244"/>
                </a:cubicBezTo>
                <a:cubicBezTo>
                  <a:pt x="2067" y="256"/>
                  <a:pt x="2102" y="270"/>
                  <a:pt x="2136" y="288"/>
                </a:cubicBezTo>
                <a:cubicBezTo>
                  <a:pt x="2170" y="306"/>
                  <a:pt x="2205" y="330"/>
                  <a:pt x="2239" y="362"/>
                </a:cubicBezTo>
                <a:cubicBezTo>
                  <a:pt x="2274" y="393"/>
                  <a:pt x="2304" y="429"/>
                  <a:pt x="2329" y="471"/>
                </a:cubicBezTo>
                <a:cubicBezTo>
                  <a:pt x="2380" y="587"/>
                  <a:pt x="2390" y="699"/>
                  <a:pt x="2359" y="807"/>
                </a:cubicBezTo>
                <a:cubicBezTo>
                  <a:pt x="2359" y="809"/>
                  <a:pt x="2358" y="811"/>
                  <a:pt x="2357" y="813"/>
                </a:cubicBezTo>
                <a:cubicBezTo>
                  <a:pt x="2356" y="815"/>
                  <a:pt x="2355" y="819"/>
                  <a:pt x="2353" y="827"/>
                </a:cubicBezTo>
                <a:cubicBezTo>
                  <a:pt x="2351" y="835"/>
                  <a:pt x="2349" y="842"/>
                  <a:pt x="2347" y="849"/>
                </a:cubicBezTo>
                <a:cubicBezTo>
                  <a:pt x="2345" y="856"/>
                  <a:pt x="2343" y="865"/>
                  <a:pt x="2341" y="876"/>
                </a:cubicBezTo>
                <a:cubicBezTo>
                  <a:pt x="2339" y="887"/>
                  <a:pt x="2338" y="896"/>
                  <a:pt x="2338" y="904"/>
                </a:cubicBezTo>
                <a:cubicBezTo>
                  <a:pt x="2338" y="921"/>
                  <a:pt x="2343" y="936"/>
                  <a:pt x="2353" y="948"/>
                </a:cubicBezTo>
                <a:cubicBezTo>
                  <a:pt x="2362" y="960"/>
                  <a:pt x="2375" y="968"/>
                  <a:pt x="2389" y="973"/>
                </a:cubicBezTo>
                <a:cubicBezTo>
                  <a:pt x="2404" y="978"/>
                  <a:pt x="2421" y="980"/>
                  <a:pt x="2441" y="980"/>
                </a:cubicBezTo>
                <a:cubicBezTo>
                  <a:pt x="2496" y="980"/>
                  <a:pt x="2528" y="947"/>
                  <a:pt x="2538" y="880"/>
                </a:cubicBezTo>
                <a:cubicBezTo>
                  <a:pt x="2562" y="804"/>
                  <a:pt x="2575" y="730"/>
                  <a:pt x="2578" y="661"/>
                </a:cubicBezTo>
                <a:cubicBezTo>
                  <a:pt x="2581" y="591"/>
                  <a:pt x="2576" y="530"/>
                  <a:pt x="2563" y="477"/>
                </a:cubicBezTo>
                <a:cubicBezTo>
                  <a:pt x="2551" y="424"/>
                  <a:pt x="2531" y="374"/>
                  <a:pt x="2506" y="328"/>
                </a:cubicBezTo>
                <a:cubicBezTo>
                  <a:pt x="2480" y="282"/>
                  <a:pt x="2451" y="242"/>
                  <a:pt x="2417" y="210"/>
                </a:cubicBezTo>
                <a:cubicBezTo>
                  <a:pt x="2384" y="178"/>
                  <a:pt x="2347" y="148"/>
                  <a:pt x="2305" y="122"/>
                </a:cubicBezTo>
                <a:cubicBezTo>
                  <a:pt x="2264" y="95"/>
                  <a:pt x="2224" y="74"/>
                  <a:pt x="2186" y="58"/>
                </a:cubicBezTo>
                <a:cubicBezTo>
                  <a:pt x="2148" y="43"/>
                  <a:pt x="2108" y="30"/>
                  <a:pt x="2067" y="20"/>
                </a:cubicBezTo>
                <a:close/>
                <a:moveTo>
                  <a:pt x="2067" y="20"/>
                </a:moveTo>
                <a:cubicBezTo>
                  <a:pt x="2067" y="20"/>
                  <a:pt x="2067" y="20"/>
                  <a:pt x="2067" y="20"/>
                </a:cubicBezTo>
              </a:path>
            </a:pathLst>
          </a:custGeom>
          <a:solidFill>
            <a:srgbClr val="008AE2"/>
          </a:solidFill>
          <a:ln w="63500">
            <a:noFill/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xmlns="" id="{107C1998-6682-4EB3-AEC1-43FF15839C3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94405" y="5210399"/>
            <a:ext cx="706918" cy="738630"/>
            <a:chOff x="1778" y="4"/>
            <a:chExt cx="4124" cy="4309"/>
          </a:xfrm>
          <a:solidFill>
            <a:schemeClr val="bg1"/>
          </a:solidFill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xmlns="" id="{E8500308-2284-4324-B959-04FDA6D962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8" y="4"/>
              <a:ext cx="4124" cy="4309"/>
            </a:xfrm>
            <a:custGeom>
              <a:avLst/>
              <a:gdLst>
                <a:gd name="T0" fmla="*/ 4041 w 4124"/>
                <a:gd name="T1" fmla="*/ 2528 h 4309"/>
                <a:gd name="T2" fmla="*/ 3862 w 4124"/>
                <a:gd name="T3" fmla="*/ 2159 h 4309"/>
                <a:gd name="T4" fmla="*/ 3733 w 4124"/>
                <a:gd name="T5" fmla="*/ 1902 h 4309"/>
                <a:gd name="T6" fmla="*/ 3763 w 4124"/>
                <a:gd name="T7" fmla="*/ 1703 h 4309"/>
                <a:gd name="T8" fmla="*/ 3684 w 4124"/>
                <a:gd name="T9" fmla="*/ 1470 h 4309"/>
                <a:gd name="T10" fmla="*/ 3607 w 4124"/>
                <a:gd name="T11" fmla="*/ 1187 h 4309"/>
                <a:gd name="T12" fmla="*/ 3516 w 4124"/>
                <a:gd name="T13" fmla="*/ 847 h 4309"/>
                <a:gd name="T14" fmla="*/ 3333 w 4124"/>
                <a:gd name="T15" fmla="*/ 510 h 4309"/>
                <a:gd name="T16" fmla="*/ 3110 w 4124"/>
                <a:gd name="T17" fmla="*/ 288 h 4309"/>
                <a:gd name="T18" fmla="*/ 2721 w 4124"/>
                <a:gd name="T19" fmla="*/ 85 h 4309"/>
                <a:gd name="T20" fmla="*/ 2280 w 4124"/>
                <a:gd name="T21" fmla="*/ 0 h 4309"/>
                <a:gd name="T22" fmla="*/ 1723 w 4124"/>
                <a:gd name="T23" fmla="*/ 57 h 4309"/>
                <a:gd name="T24" fmla="*/ 1363 w 4124"/>
                <a:gd name="T25" fmla="*/ 213 h 4309"/>
                <a:gd name="T26" fmla="*/ 1057 w 4124"/>
                <a:gd name="T27" fmla="*/ 502 h 4309"/>
                <a:gd name="T28" fmla="*/ 873 w 4124"/>
                <a:gd name="T29" fmla="*/ 782 h 4309"/>
                <a:gd name="T30" fmla="*/ 754 w 4124"/>
                <a:gd name="T31" fmla="*/ 1095 h 4309"/>
                <a:gd name="T32" fmla="*/ 691 w 4124"/>
                <a:gd name="T33" fmla="*/ 1407 h 4309"/>
                <a:gd name="T34" fmla="*/ 630 w 4124"/>
                <a:gd name="T35" fmla="*/ 1624 h 4309"/>
                <a:gd name="T36" fmla="*/ 576 w 4124"/>
                <a:gd name="T37" fmla="*/ 1879 h 4309"/>
                <a:gd name="T38" fmla="*/ 419 w 4124"/>
                <a:gd name="T39" fmla="*/ 2083 h 4309"/>
                <a:gd name="T40" fmla="*/ 207 w 4124"/>
                <a:gd name="T41" fmla="*/ 2343 h 4309"/>
                <a:gd name="T42" fmla="*/ 50 w 4124"/>
                <a:gd name="T43" fmla="*/ 2684 h 4309"/>
                <a:gd name="T44" fmla="*/ 0 w 4124"/>
                <a:gd name="T45" fmla="*/ 3092 h 4309"/>
                <a:gd name="T46" fmla="*/ 52 w 4124"/>
                <a:gd name="T47" fmla="*/ 3299 h 4309"/>
                <a:gd name="T48" fmla="*/ 174 w 4124"/>
                <a:gd name="T49" fmla="*/ 3299 h 4309"/>
                <a:gd name="T50" fmla="*/ 340 w 4124"/>
                <a:gd name="T51" fmla="*/ 3142 h 4309"/>
                <a:gd name="T52" fmla="*/ 407 w 4124"/>
                <a:gd name="T53" fmla="*/ 3013 h 4309"/>
                <a:gd name="T54" fmla="*/ 444 w 4124"/>
                <a:gd name="T55" fmla="*/ 3065 h 4309"/>
                <a:gd name="T56" fmla="*/ 565 w 4124"/>
                <a:gd name="T57" fmla="*/ 3340 h 4309"/>
                <a:gd name="T58" fmla="*/ 790 w 4124"/>
                <a:gd name="T59" fmla="*/ 3591 h 4309"/>
                <a:gd name="T60" fmla="*/ 846 w 4124"/>
                <a:gd name="T61" fmla="*/ 3662 h 4309"/>
                <a:gd name="T62" fmla="*/ 651 w 4124"/>
                <a:gd name="T63" fmla="*/ 3707 h 4309"/>
                <a:gd name="T64" fmla="*/ 539 w 4124"/>
                <a:gd name="T65" fmla="*/ 3795 h 4309"/>
                <a:gd name="T66" fmla="*/ 497 w 4124"/>
                <a:gd name="T67" fmla="*/ 3948 h 4309"/>
                <a:gd name="T68" fmla="*/ 518 w 4124"/>
                <a:gd name="T69" fmla="*/ 4077 h 4309"/>
                <a:gd name="T70" fmla="*/ 635 w 4124"/>
                <a:gd name="T71" fmla="*/ 4186 h 4309"/>
                <a:gd name="T72" fmla="*/ 946 w 4124"/>
                <a:gd name="T73" fmla="*/ 4281 h 4309"/>
                <a:gd name="T74" fmla="*/ 1541 w 4124"/>
                <a:gd name="T75" fmla="*/ 4303 h 4309"/>
                <a:gd name="T76" fmla="*/ 1864 w 4124"/>
                <a:gd name="T77" fmla="*/ 4220 h 4309"/>
                <a:gd name="T78" fmla="*/ 2127 w 4124"/>
                <a:gd name="T79" fmla="*/ 4112 h 4309"/>
                <a:gd name="T80" fmla="*/ 2406 w 4124"/>
                <a:gd name="T81" fmla="*/ 4170 h 4309"/>
                <a:gd name="T82" fmla="*/ 2861 w 4124"/>
                <a:gd name="T83" fmla="*/ 4267 h 4309"/>
                <a:gd name="T84" fmla="*/ 3383 w 4124"/>
                <a:gd name="T85" fmla="*/ 4248 h 4309"/>
                <a:gd name="T86" fmla="*/ 3636 w 4124"/>
                <a:gd name="T87" fmla="*/ 4161 h 4309"/>
                <a:gd name="T88" fmla="*/ 3766 w 4124"/>
                <a:gd name="T89" fmla="*/ 4032 h 4309"/>
                <a:gd name="T90" fmla="*/ 3778 w 4124"/>
                <a:gd name="T91" fmla="*/ 3923 h 4309"/>
                <a:gd name="T92" fmla="*/ 3665 w 4124"/>
                <a:gd name="T93" fmla="*/ 3776 h 4309"/>
                <a:gd name="T94" fmla="*/ 3394 w 4124"/>
                <a:gd name="T95" fmla="*/ 3614 h 4309"/>
                <a:gd name="T96" fmla="*/ 3606 w 4124"/>
                <a:gd name="T97" fmla="*/ 3323 h 4309"/>
                <a:gd name="T98" fmla="*/ 3720 w 4124"/>
                <a:gd name="T99" fmla="*/ 3069 h 4309"/>
                <a:gd name="T100" fmla="*/ 3847 w 4124"/>
                <a:gd name="T101" fmla="*/ 3290 h 4309"/>
                <a:gd name="T102" fmla="*/ 3941 w 4124"/>
                <a:gd name="T103" fmla="*/ 3363 h 4309"/>
                <a:gd name="T104" fmla="*/ 4037 w 4124"/>
                <a:gd name="T105" fmla="*/ 3303 h 4309"/>
                <a:gd name="T106" fmla="*/ 4113 w 4124"/>
                <a:gd name="T107" fmla="*/ 3107 h 4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24" h="4309">
                  <a:moveTo>
                    <a:pt x="4116" y="2846"/>
                  </a:moveTo>
                  <a:lnTo>
                    <a:pt x="4106" y="2768"/>
                  </a:lnTo>
                  <a:lnTo>
                    <a:pt x="4091" y="2692"/>
                  </a:lnTo>
                  <a:lnTo>
                    <a:pt x="4081" y="2654"/>
                  </a:lnTo>
                  <a:lnTo>
                    <a:pt x="4070" y="2612"/>
                  </a:lnTo>
                  <a:lnTo>
                    <a:pt x="4056" y="2572"/>
                  </a:lnTo>
                  <a:lnTo>
                    <a:pt x="4041" y="2528"/>
                  </a:lnTo>
                  <a:lnTo>
                    <a:pt x="4024" y="2485"/>
                  </a:lnTo>
                  <a:lnTo>
                    <a:pt x="4006" y="2443"/>
                  </a:lnTo>
                  <a:lnTo>
                    <a:pt x="3974" y="2374"/>
                  </a:lnTo>
                  <a:lnTo>
                    <a:pt x="3945" y="2312"/>
                  </a:lnTo>
                  <a:lnTo>
                    <a:pt x="3916" y="2257"/>
                  </a:lnTo>
                  <a:lnTo>
                    <a:pt x="3891" y="2205"/>
                  </a:lnTo>
                  <a:lnTo>
                    <a:pt x="3862" y="2159"/>
                  </a:lnTo>
                  <a:lnTo>
                    <a:pt x="3841" y="2116"/>
                  </a:lnTo>
                  <a:lnTo>
                    <a:pt x="3796" y="2053"/>
                  </a:lnTo>
                  <a:lnTo>
                    <a:pt x="3741" y="1967"/>
                  </a:lnTo>
                  <a:lnTo>
                    <a:pt x="3727" y="1946"/>
                  </a:lnTo>
                  <a:lnTo>
                    <a:pt x="3722" y="1937"/>
                  </a:lnTo>
                  <a:lnTo>
                    <a:pt x="3722" y="1930"/>
                  </a:lnTo>
                  <a:lnTo>
                    <a:pt x="3733" y="1902"/>
                  </a:lnTo>
                  <a:lnTo>
                    <a:pt x="3746" y="1875"/>
                  </a:lnTo>
                  <a:lnTo>
                    <a:pt x="3756" y="1825"/>
                  </a:lnTo>
                  <a:lnTo>
                    <a:pt x="3763" y="1799"/>
                  </a:lnTo>
                  <a:lnTo>
                    <a:pt x="3763" y="1773"/>
                  </a:lnTo>
                  <a:lnTo>
                    <a:pt x="3766" y="1750"/>
                  </a:lnTo>
                  <a:lnTo>
                    <a:pt x="3766" y="1728"/>
                  </a:lnTo>
                  <a:lnTo>
                    <a:pt x="3763" y="1703"/>
                  </a:lnTo>
                  <a:lnTo>
                    <a:pt x="3759" y="1683"/>
                  </a:lnTo>
                  <a:lnTo>
                    <a:pt x="3751" y="1641"/>
                  </a:lnTo>
                  <a:lnTo>
                    <a:pt x="3741" y="1602"/>
                  </a:lnTo>
                  <a:lnTo>
                    <a:pt x="3730" y="1564"/>
                  </a:lnTo>
                  <a:lnTo>
                    <a:pt x="3716" y="1528"/>
                  </a:lnTo>
                  <a:lnTo>
                    <a:pt x="3698" y="1498"/>
                  </a:lnTo>
                  <a:lnTo>
                    <a:pt x="3684" y="1470"/>
                  </a:lnTo>
                  <a:lnTo>
                    <a:pt x="3669" y="1443"/>
                  </a:lnTo>
                  <a:lnTo>
                    <a:pt x="3646" y="1403"/>
                  </a:lnTo>
                  <a:lnTo>
                    <a:pt x="3636" y="1390"/>
                  </a:lnTo>
                  <a:lnTo>
                    <a:pt x="3634" y="1377"/>
                  </a:lnTo>
                  <a:lnTo>
                    <a:pt x="3623" y="1301"/>
                  </a:lnTo>
                  <a:lnTo>
                    <a:pt x="3615" y="1249"/>
                  </a:lnTo>
                  <a:lnTo>
                    <a:pt x="3607" y="1187"/>
                  </a:lnTo>
                  <a:lnTo>
                    <a:pt x="3596" y="1123"/>
                  </a:lnTo>
                  <a:lnTo>
                    <a:pt x="3576" y="1048"/>
                  </a:lnTo>
                  <a:lnTo>
                    <a:pt x="3565" y="1007"/>
                  </a:lnTo>
                  <a:lnTo>
                    <a:pt x="3556" y="972"/>
                  </a:lnTo>
                  <a:lnTo>
                    <a:pt x="3543" y="931"/>
                  </a:lnTo>
                  <a:lnTo>
                    <a:pt x="3530" y="888"/>
                  </a:lnTo>
                  <a:lnTo>
                    <a:pt x="3516" y="847"/>
                  </a:lnTo>
                  <a:lnTo>
                    <a:pt x="3498" y="803"/>
                  </a:lnTo>
                  <a:lnTo>
                    <a:pt x="3462" y="719"/>
                  </a:lnTo>
                  <a:lnTo>
                    <a:pt x="3441" y="680"/>
                  </a:lnTo>
                  <a:lnTo>
                    <a:pt x="3415" y="634"/>
                  </a:lnTo>
                  <a:lnTo>
                    <a:pt x="3391" y="596"/>
                  </a:lnTo>
                  <a:lnTo>
                    <a:pt x="3367" y="551"/>
                  </a:lnTo>
                  <a:lnTo>
                    <a:pt x="3333" y="510"/>
                  </a:lnTo>
                  <a:lnTo>
                    <a:pt x="3304" y="471"/>
                  </a:lnTo>
                  <a:lnTo>
                    <a:pt x="3269" y="430"/>
                  </a:lnTo>
                  <a:lnTo>
                    <a:pt x="3233" y="392"/>
                  </a:lnTo>
                  <a:lnTo>
                    <a:pt x="3197" y="356"/>
                  </a:lnTo>
                  <a:lnTo>
                    <a:pt x="3154" y="320"/>
                  </a:lnTo>
                  <a:lnTo>
                    <a:pt x="3131" y="306"/>
                  </a:lnTo>
                  <a:lnTo>
                    <a:pt x="3110" y="288"/>
                  </a:lnTo>
                  <a:lnTo>
                    <a:pt x="3064" y="255"/>
                  </a:lnTo>
                  <a:lnTo>
                    <a:pt x="3011" y="220"/>
                  </a:lnTo>
                  <a:lnTo>
                    <a:pt x="2957" y="188"/>
                  </a:lnTo>
                  <a:lnTo>
                    <a:pt x="2901" y="159"/>
                  </a:lnTo>
                  <a:lnTo>
                    <a:pt x="2839" y="133"/>
                  </a:lnTo>
                  <a:lnTo>
                    <a:pt x="2782" y="108"/>
                  </a:lnTo>
                  <a:lnTo>
                    <a:pt x="2721" y="85"/>
                  </a:lnTo>
                  <a:lnTo>
                    <a:pt x="2657" y="68"/>
                  </a:lnTo>
                  <a:lnTo>
                    <a:pt x="2596" y="53"/>
                  </a:lnTo>
                  <a:lnTo>
                    <a:pt x="2533" y="38"/>
                  </a:lnTo>
                  <a:lnTo>
                    <a:pt x="2472" y="24"/>
                  </a:lnTo>
                  <a:lnTo>
                    <a:pt x="2406" y="16"/>
                  </a:lnTo>
                  <a:lnTo>
                    <a:pt x="2343" y="8"/>
                  </a:lnTo>
                  <a:lnTo>
                    <a:pt x="2280" y="0"/>
                  </a:lnTo>
                  <a:lnTo>
                    <a:pt x="2088" y="0"/>
                  </a:lnTo>
                  <a:lnTo>
                    <a:pt x="2024" y="4"/>
                  </a:lnTo>
                  <a:lnTo>
                    <a:pt x="1963" y="12"/>
                  </a:lnTo>
                  <a:lnTo>
                    <a:pt x="1902" y="21"/>
                  </a:lnTo>
                  <a:lnTo>
                    <a:pt x="1842" y="30"/>
                  </a:lnTo>
                  <a:lnTo>
                    <a:pt x="1781" y="42"/>
                  </a:lnTo>
                  <a:lnTo>
                    <a:pt x="1723" y="57"/>
                  </a:lnTo>
                  <a:lnTo>
                    <a:pt x="1666" y="75"/>
                  </a:lnTo>
                  <a:lnTo>
                    <a:pt x="1612" y="93"/>
                  </a:lnTo>
                  <a:lnTo>
                    <a:pt x="1558" y="112"/>
                  </a:lnTo>
                  <a:lnTo>
                    <a:pt x="1506" y="138"/>
                  </a:lnTo>
                  <a:lnTo>
                    <a:pt x="1454" y="159"/>
                  </a:lnTo>
                  <a:lnTo>
                    <a:pt x="1409" y="184"/>
                  </a:lnTo>
                  <a:lnTo>
                    <a:pt x="1363" y="213"/>
                  </a:lnTo>
                  <a:lnTo>
                    <a:pt x="1320" y="243"/>
                  </a:lnTo>
                  <a:lnTo>
                    <a:pt x="1277" y="277"/>
                  </a:lnTo>
                  <a:lnTo>
                    <a:pt x="1242" y="309"/>
                  </a:lnTo>
                  <a:lnTo>
                    <a:pt x="1186" y="360"/>
                  </a:lnTo>
                  <a:lnTo>
                    <a:pt x="1142" y="409"/>
                  </a:lnTo>
                  <a:lnTo>
                    <a:pt x="1098" y="455"/>
                  </a:lnTo>
                  <a:lnTo>
                    <a:pt x="1057" y="502"/>
                  </a:lnTo>
                  <a:lnTo>
                    <a:pt x="1020" y="551"/>
                  </a:lnTo>
                  <a:lnTo>
                    <a:pt x="987" y="598"/>
                  </a:lnTo>
                  <a:lnTo>
                    <a:pt x="956" y="646"/>
                  </a:lnTo>
                  <a:lnTo>
                    <a:pt x="940" y="667"/>
                  </a:lnTo>
                  <a:lnTo>
                    <a:pt x="927" y="693"/>
                  </a:lnTo>
                  <a:lnTo>
                    <a:pt x="896" y="738"/>
                  </a:lnTo>
                  <a:lnTo>
                    <a:pt x="873" y="782"/>
                  </a:lnTo>
                  <a:lnTo>
                    <a:pt x="852" y="825"/>
                  </a:lnTo>
                  <a:lnTo>
                    <a:pt x="833" y="869"/>
                  </a:lnTo>
                  <a:lnTo>
                    <a:pt x="815" y="910"/>
                  </a:lnTo>
                  <a:lnTo>
                    <a:pt x="800" y="948"/>
                  </a:lnTo>
                  <a:lnTo>
                    <a:pt x="787" y="989"/>
                  </a:lnTo>
                  <a:lnTo>
                    <a:pt x="772" y="1027"/>
                  </a:lnTo>
                  <a:lnTo>
                    <a:pt x="754" y="1095"/>
                  </a:lnTo>
                  <a:lnTo>
                    <a:pt x="739" y="1161"/>
                  </a:lnTo>
                  <a:lnTo>
                    <a:pt x="733" y="1216"/>
                  </a:lnTo>
                  <a:lnTo>
                    <a:pt x="725" y="1264"/>
                  </a:lnTo>
                  <a:lnTo>
                    <a:pt x="725" y="1356"/>
                  </a:lnTo>
                  <a:lnTo>
                    <a:pt x="712" y="1370"/>
                  </a:lnTo>
                  <a:lnTo>
                    <a:pt x="700" y="1390"/>
                  </a:lnTo>
                  <a:lnTo>
                    <a:pt x="691" y="1407"/>
                  </a:lnTo>
                  <a:lnTo>
                    <a:pt x="683" y="1426"/>
                  </a:lnTo>
                  <a:lnTo>
                    <a:pt x="672" y="1465"/>
                  </a:lnTo>
                  <a:lnTo>
                    <a:pt x="662" y="1503"/>
                  </a:lnTo>
                  <a:lnTo>
                    <a:pt x="658" y="1536"/>
                  </a:lnTo>
                  <a:lnTo>
                    <a:pt x="655" y="1560"/>
                  </a:lnTo>
                  <a:lnTo>
                    <a:pt x="655" y="1586"/>
                  </a:lnTo>
                  <a:lnTo>
                    <a:pt x="630" y="1624"/>
                  </a:lnTo>
                  <a:lnTo>
                    <a:pt x="612" y="1661"/>
                  </a:lnTo>
                  <a:lnTo>
                    <a:pt x="597" y="1696"/>
                  </a:lnTo>
                  <a:lnTo>
                    <a:pt x="588" y="1728"/>
                  </a:lnTo>
                  <a:lnTo>
                    <a:pt x="580" y="1760"/>
                  </a:lnTo>
                  <a:lnTo>
                    <a:pt x="572" y="1788"/>
                  </a:lnTo>
                  <a:lnTo>
                    <a:pt x="572" y="1862"/>
                  </a:lnTo>
                  <a:lnTo>
                    <a:pt x="576" y="1879"/>
                  </a:lnTo>
                  <a:lnTo>
                    <a:pt x="583" y="1912"/>
                  </a:lnTo>
                  <a:lnTo>
                    <a:pt x="590" y="1937"/>
                  </a:lnTo>
                  <a:lnTo>
                    <a:pt x="576" y="1948"/>
                  </a:lnTo>
                  <a:lnTo>
                    <a:pt x="536" y="1978"/>
                  </a:lnTo>
                  <a:lnTo>
                    <a:pt x="482" y="2026"/>
                  </a:lnTo>
                  <a:lnTo>
                    <a:pt x="451" y="2055"/>
                  </a:lnTo>
                  <a:lnTo>
                    <a:pt x="419" y="2083"/>
                  </a:lnTo>
                  <a:lnTo>
                    <a:pt x="397" y="2105"/>
                  </a:lnTo>
                  <a:lnTo>
                    <a:pt x="378" y="2125"/>
                  </a:lnTo>
                  <a:lnTo>
                    <a:pt x="340" y="2167"/>
                  </a:lnTo>
                  <a:lnTo>
                    <a:pt x="303" y="2209"/>
                  </a:lnTo>
                  <a:lnTo>
                    <a:pt x="274" y="2245"/>
                  </a:lnTo>
                  <a:lnTo>
                    <a:pt x="240" y="2296"/>
                  </a:lnTo>
                  <a:lnTo>
                    <a:pt x="207" y="2343"/>
                  </a:lnTo>
                  <a:lnTo>
                    <a:pt x="174" y="2395"/>
                  </a:lnTo>
                  <a:lnTo>
                    <a:pt x="146" y="2443"/>
                  </a:lnTo>
                  <a:lnTo>
                    <a:pt x="124" y="2495"/>
                  </a:lnTo>
                  <a:lnTo>
                    <a:pt x="100" y="2542"/>
                  </a:lnTo>
                  <a:lnTo>
                    <a:pt x="81" y="2588"/>
                  </a:lnTo>
                  <a:lnTo>
                    <a:pt x="63" y="2637"/>
                  </a:lnTo>
                  <a:lnTo>
                    <a:pt x="50" y="2684"/>
                  </a:lnTo>
                  <a:lnTo>
                    <a:pt x="37" y="2733"/>
                  </a:lnTo>
                  <a:lnTo>
                    <a:pt x="23" y="2775"/>
                  </a:lnTo>
                  <a:lnTo>
                    <a:pt x="17" y="2821"/>
                  </a:lnTo>
                  <a:lnTo>
                    <a:pt x="10" y="2863"/>
                  </a:lnTo>
                  <a:lnTo>
                    <a:pt x="4" y="2904"/>
                  </a:lnTo>
                  <a:lnTo>
                    <a:pt x="0" y="2984"/>
                  </a:lnTo>
                  <a:lnTo>
                    <a:pt x="0" y="3092"/>
                  </a:lnTo>
                  <a:lnTo>
                    <a:pt x="4" y="3125"/>
                  </a:lnTo>
                  <a:lnTo>
                    <a:pt x="14" y="3180"/>
                  </a:lnTo>
                  <a:lnTo>
                    <a:pt x="17" y="3205"/>
                  </a:lnTo>
                  <a:lnTo>
                    <a:pt x="23" y="3230"/>
                  </a:lnTo>
                  <a:lnTo>
                    <a:pt x="33" y="3252"/>
                  </a:lnTo>
                  <a:lnTo>
                    <a:pt x="41" y="3269"/>
                  </a:lnTo>
                  <a:lnTo>
                    <a:pt x="52" y="3299"/>
                  </a:lnTo>
                  <a:lnTo>
                    <a:pt x="62" y="3306"/>
                  </a:lnTo>
                  <a:lnTo>
                    <a:pt x="67" y="3319"/>
                  </a:lnTo>
                  <a:lnTo>
                    <a:pt x="75" y="3322"/>
                  </a:lnTo>
                  <a:lnTo>
                    <a:pt x="83" y="3322"/>
                  </a:lnTo>
                  <a:lnTo>
                    <a:pt x="114" y="3319"/>
                  </a:lnTo>
                  <a:lnTo>
                    <a:pt x="147" y="3311"/>
                  </a:lnTo>
                  <a:lnTo>
                    <a:pt x="174" y="3299"/>
                  </a:lnTo>
                  <a:lnTo>
                    <a:pt x="203" y="3281"/>
                  </a:lnTo>
                  <a:lnTo>
                    <a:pt x="229" y="3264"/>
                  </a:lnTo>
                  <a:lnTo>
                    <a:pt x="253" y="3242"/>
                  </a:lnTo>
                  <a:lnTo>
                    <a:pt x="279" y="3218"/>
                  </a:lnTo>
                  <a:lnTo>
                    <a:pt x="300" y="3194"/>
                  </a:lnTo>
                  <a:lnTo>
                    <a:pt x="321" y="3167"/>
                  </a:lnTo>
                  <a:lnTo>
                    <a:pt x="340" y="3142"/>
                  </a:lnTo>
                  <a:lnTo>
                    <a:pt x="357" y="3121"/>
                  </a:lnTo>
                  <a:lnTo>
                    <a:pt x="369" y="3097"/>
                  </a:lnTo>
                  <a:lnTo>
                    <a:pt x="390" y="3059"/>
                  </a:lnTo>
                  <a:lnTo>
                    <a:pt x="397" y="3042"/>
                  </a:lnTo>
                  <a:lnTo>
                    <a:pt x="401" y="3033"/>
                  </a:lnTo>
                  <a:lnTo>
                    <a:pt x="402" y="3022"/>
                  </a:lnTo>
                  <a:lnTo>
                    <a:pt x="407" y="3013"/>
                  </a:lnTo>
                  <a:lnTo>
                    <a:pt x="411" y="3011"/>
                  </a:lnTo>
                  <a:lnTo>
                    <a:pt x="419" y="3008"/>
                  </a:lnTo>
                  <a:lnTo>
                    <a:pt x="423" y="3008"/>
                  </a:lnTo>
                  <a:lnTo>
                    <a:pt x="426" y="3011"/>
                  </a:lnTo>
                  <a:lnTo>
                    <a:pt x="428" y="3011"/>
                  </a:lnTo>
                  <a:lnTo>
                    <a:pt x="432" y="3013"/>
                  </a:lnTo>
                  <a:lnTo>
                    <a:pt x="444" y="3065"/>
                  </a:lnTo>
                  <a:lnTo>
                    <a:pt x="457" y="3109"/>
                  </a:lnTo>
                  <a:lnTo>
                    <a:pt x="474" y="3153"/>
                  </a:lnTo>
                  <a:lnTo>
                    <a:pt x="493" y="3194"/>
                  </a:lnTo>
                  <a:lnTo>
                    <a:pt x="507" y="3234"/>
                  </a:lnTo>
                  <a:lnTo>
                    <a:pt x="530" y="3269"/>
                  </a:lnTo>
                  <a:lnTo>
                    <a:pt x="547" y="3306"/>
                  </a:lnTo>
                  <a:lnTo>
                    <a:pt x="565" y="3340"/>
                  </a:lnTo>
                  <a:lnTo>
                    <a:pt x="588" y="3370"/>
                  </a:lnTo>
                  <a:lnTo>
                    <a:pt x="604" y="3398"/>
                  </a:lnTo>
                  <a:lnTo>
                    <a:pt x="647" y="3451"/>
                  </a:lnTo>
                  <a:lnTo>
                    <a:pt x="685" y="3497"/>
                  </a:lnTo>
                  <a:lnTo>
                    <a:pt x="722" y="3534"/>
                  </a:lnTo>
                  <a:lnTo>
                    <a:pt x="759" y="3566"/>
                  </a:lnTo>
                  <a:lnTo>
                    <a:pt x="790" y="3591"/>
                  </a:lnTo>
                  <a:lnTo>
                    <a:pt x="837" y="3633"/>
                  </a:lnTo>
                  <a:lnTo>
                    <a:pt x="855" y="3643"/>
                  </a:lnTo>
                  <a:lnTo>
                    <a:pt x="862" y="3652"/>
                  </a:lnTo>
                  <a:lnTo>
                    <a:pt x="862" y="3656"/>
                  </a:lnTo>
                  <a:lnTo>
                    <a:pt x="858" y="3660"/>
                  </a:lnTo>
                  <a:lnTo>
                    <a:pt x="855" y="3660"/>
                  </a:lnTo>
                  <a:lnTo>
                    <a:pt x="846" y="3662"/>
                  </a:lnTo>
                  <a:lnTo>
                    <a:pt x="811" y="3665"/>
                  </a:lnTo>
                  <a:lnTo>
                    <a:pt x="779" y="3670"/>
                  </a:lnTo>
                  <a:lnTo>
                    <a:pt x="751" y="3674"/>
                  </a:lnTo>
                  <a:lnTo>
                    <a:pt x="722" y="3680"/>
                  </a:lnTo>
                  <a:lnTo>
                    <a:pt x="697" y="3687"/>
                  </a:lnTo>
                  <a:lnTo>
                    <a:pt x="672" y="3695"/>
                  </a:lnTo>
                  <a:lnTo>
                    <a:pt x="651" y="3707"/>
                  </a:lnTo>
                  <a:lnTo>
                    <a:pt x="633" y="3718"/>
                  </a:lnTo>
                  <a:lnTo>
                    <a:pt x="612" y="3726"/>
                  </a:lnTo>
                  <a:lnTo>
                    <a:pt x="597" y="3736"/>
                  </a:lnTo>
                  <a:lnTo>
                    <a:pt x="583" y="3745"/>
                  </a:lnTo>
                  <a:lnTo>
                    <a:pt x="567" y="3758"/>
                  </a:lnTo>
                  <a:lnTo>
                    <a:pt x="547" y="3783"/>
                  </a:lnTo>
                  <a:lnTo>
                    <a:pt x="539" y="3795"/>
                  </a:lnTo>
                  <a:lnTo>
                    <a:pt x="530" y="3804"/>
                  </a:lnTo>
                  <a:lnTo>
                    <a:pt x="518" y="3831"/>
                  </a:lnTo>
                  <a:lnTo>
                    <a:pt x="510" y="3853"/>
                  </a:lnTo>
                  <a:lnTo>
                    <a:pt x="502" y="3874"/>
                  </a:lnTo>
                  <a:lnTo>
                    <a:pt x="501" y="3894"/>
                  </a:lnTo>
                  <a:lnTo>
                    <a:pt x="501" y="3929"/>
                  </a:lnTo>
                  <a:lnTo>
                    <a:pt x="497" y="3948"/>
                  </a:lnTo>
                  <a:lnTo>
                    <a:pt x="497" y="3966"/>
                  </a:lnTo>
                  <a:lnTo>
                    <a:pt x="493" y="3983"/>
                  </a:lnTo>
                  <a:lnTo>
                    <a:pt x="493" y="3999"/>
                  </a:lnTo>
                  <a:lnTo>
                    <a:pt x="497" y="4017"/>
                  </a:lnTo>
                  <a:lnTo>
                    <a:pt x="501" y="4032"/>
                  </a:lnTo>
                  <a:lnTo>
                    <a:pt x="510" y="4062"/>
                  </a:lnTo>
                  <a:lnTo>
                    <a:pt x="518" y="4077"/>
                  </a:lnTo>
                  <a:lnTo>
                    <a:pt x="526" y="4090"/>
                  </a:lnTo>
                  <a:lnTo>
                    <a:pt x="536" y="4104"/>
                  </a:lnTo>
                  <a:lnTo>
                    <a:pt x="547" y="4116"/>
                  </a:lnTo>
                  <a:lnTo>
                    <a:pt x="561" y="4131"/>
                  </a:lnTo>
                  <a:lnTo>
                    <a:pt x="572" y="4142"/>
                  </a:lnTo>
                  <a:lnTo>
                    <a:pt x="604" y="4166"/>
                  </a:lnTo>
                  <a:lnTo>
                    <a:pt x="635" y="4186"/>
                  </a:lnTo>
                  <a:lnTo>
                    <a:pt x="672" y="4204"/>
                  </a:lnTo>
                  <a:lnTo>
                    <a:pt x="712" y="4220"/>
                  </a:lnTo>
                  <a:lnTo>
                    <a:pt x="754" y="4237"/>
                  </a:lnTo>
                  <a:lnTo>
                    <a:pt x="800" y="4248"/>
                  </a:lnTo>
                  <a:lnTo>
                    <a:pt x="846" y="4263"/>
                  </a:lnTo>
                  <a:lnTo>
                    <a:pt x="896" y="4274"/>
                  </a:lnTo>
                  <a:lnTo>
                    <a:pt x="946" y="4281"/>
                  </a:lnTo>
                  <a:lnTo>
                    <a:pt x="998" y="4288"/>
                  </a:lnTo>
                  <a:lnTo>
                    <a:pt x="1051" y="4296"/>
                  </a:lnTo>
                  <a:lnTo>
                    <a:pt x="1155" y="4307"/>
                  </a:lnTo>
                  <a:lnTo>
                    <a:pt x="1263" y="4309"/>
                  </a:lnTo>
                  <a:lnTo>
                    <a:pt x="1454" y="4309"/>
                  </a:lnTo>
                  <a:lnTo>
                    <a:pt x="1502" y="4307"/>
                  </a:lnTo>
                  <a:lnTo>
                    <a:pt x="1541" y="4303"/>
                  </a:lnTo>
                  <a:lnTo>
                    <a:pt x="1581" y="4300"/>
                  </a:lnTo>
                  <a:lnTo>
                    <a:pt x="1616" y="4296"/>
                  </a:lnTo>
                  <a:lnTo>
                    <a:pt x="1674" y="4284"/>
                  </a:lnTo>
                  <a:lnTo>
                    <a:pt x="1717" y="4274"/>
                  </a:lnTo>
                  <a:lnTo>
                    <a:pt x="1756" y="4263"/>
                  </a:lnTo>
                  <a:lnTo>
                    <a:pt x="1830" y="4232"/>
                  </a:lnTo>
                  <a:lnTo>
                    <a:pt x="1864" y="4220"/>
                  </a:lnTo>
                  <a:lnTo>
                    <a:pt x="1896" y="4204"/>
                  </a:lnTo>
                  <a:lnTo>
                    <a:pt x="1947" y="4174"/>
                  </a:lnTo>
                  <a:lnTo>
                    <a:pt x="1995" y="4150"/>
                  </a:lnTo>
                  <a:lnTo>
                    <a:pt x="2030" y="4128"/>
                  </a:lnTo>
                  <a:lnTo>
                    <a:pt x="2055" y="4104"/>
                  </a:lnTo>
                  <a:lnTo>
                    <a:pt x="2096" y="4108"/>
                  </a:lnTo>
                  <a:lnTo>
                    <a:pt x="2127" y="4112"/>
                  </a:lnTo>
                  <a:lnTo>
                    <a:pt x="2189" y="4116"/>
                  </a:lnTo>
                  <a:lnTo>
                    <a:pt x="2241" y="4116"/>
                  </a:lnTo>
                  <a:lnTo>
                    <a:pt x="2260" y="4120"/>
                  </a:lnTo>
                  <a:lnTo>
                    <a:pt x="2280" y="4128"/>
                  </a:lnTo>
                  <a:lnTo>
                    <a:pt x="2310" y="4138"/>
                  </a:lnTo>
                  <a:lnTo>
                    <a:pt x="2343" y="4150"/>
                  </a:lnTo>
                  <a:lnTo>
                    <a:pt x="2406" y="4170"/>
                  </a:lnTo>
                  <a:lnTo>
                    <a:pt x="2472" y="4194"/>
                  </a:lnTo>
                  <a:lnTo>
                    <a:pt x="2535" y="4212"/>
                  </a:lnTo>
                  <a:lnTo>
                    <a:pt x="2600" y="4225"/>
                  </a:lnTo>
                  <a:lnTo>
                    <a:pt x="2665" y="4242"/>
                  </a:lnTo>
                  <a:lnTo>
                    <a:pt x="2733" y="4252"/>
                  </a:lnTo>
                  <a:lnTo>
                    <a:pt x="2797" y="4258"/>
                  </a:lnTo>
                  <a:lnTo>
                    <a:pt x="2861" y="4267"/>
                  </a:lnTo>
                  <a:lnTo>
                    <a:pt x="2922" y="4274"/>
                  </a:lnTo>
                  <a:lnTo>
                    <a:pt x="2986" y="4277"/>
                  </a:lnTo>
                  <a:lnTo>
                    <a:pt x="3164" y="4277"/>
                  </a:lnTo>
                  <a:lnTo>
                    <a:pt x="3222" y="4270"/>
                  </a:lnTo>
                  <a:lnTo>
                    <a:pt x="3279" y="4267"/>
                  </a:lnTo>
                  <a:lnTo>
                    <a:pt x="3333" y="4259"/>
                  </a:lnTo>
                  <a:lnTo>
                    <a:pt x="3383" y="4248"/>
                  </a:lnTo>
                  <a:lnTo>
                    <a:pt x="3433" y="4237"/>
                  </a:lnTo>
                  <a:lnTo>
                    <a:pt x="3481" y="4225"/>
                  </a:lnTo>
                  <a:lnTo>
                    <a:pt x="3501" y="4220"/>
                  </a:lnTo>
                  <a:lnTo>
                    <a:pt x="3523" y="4212"/>
                  </a:lnTo>
                  <a:lnTo>
                    <a:pt x="3565" y="4196"/>
                  </a:lnTo>
                  <a:lnTo>
                    <a:pt x="3602" y="4179"/>
                  </a:lnTo>
                  <a:lnTo>
                    <a:pt x="3636" y="4161"/>
                  </a:lnTo>
                  <a:lnTo>
                    <a:pt x="3669" y="4142"/>
                  </a:lnTo>
                  <a:lnTo>
                    <a:pt x="3698" y="4120"/>
                  </a:lnTo>
                  <a:lnTo>
                    <a:pt x="3709" y="4110"/>
                  </a:lnTo>
                  <a:lnTo>
                    <a:pt x="3722" y="4092"/>
                  </a:lnTo>
                  <a:lnTo>
                    <a:pt x="3741" y="4071"/>
                  </a:lnTo>
                  <a:lnTo>
                    <a:pt x="3759" y="4045"/>
                  </a:lnTo>
                  <a:lnTo>
                    <a:pt x="3766" y="4032"/>
                  </a:lnTo>
                  <a:lnTo>
                    <a:pt x="3770" y="4021"/>
                  </a:lnTo>
                  <a:lnTo>
                    <a:pt x="3778" y="4007"/>
                  </a:lnTo>
                  <a:lnTo>
                    <a:pt x="3780" y="3993"/>
                  </a:lnTo>
                  <a:lnTo>
                    <a:pt x="3780" y="3977"/>
                  </a:lnTo>
                  <a:lnTo>
                    <a:pt x="3784" y="3962"/>
                  </a:lnTo>
                  <a:lnTo>
                    <a:pt x="3780" y="3941"/>
                  </a:lnTo>
                  <a:lnTo>
                    <a:pt x="3778" y="3923"/>
                  </a:lnTo>
                  <a:lnTo>
                    <a:pt x="3770" y="3900"/>
                  </a:lnTo>
                  <a:lnTo>
                    <a:pt x="3763" y="3882"/>
                  </a:lnTo>
                  <a:lnTo>
                    <a:pt x="3751" y="3861"/>
                  </a:lnTo>
                  <a:lnTo>
                    <a:pt x="3737" y="3841"/>
                  </a:lnTo>
                  <a:lnTo>
                    <a:pt x="3722" y="3824"/>
                  </a:lnTo>
                  <a:lnTo>
                    <a:pt x="3704" y="3810"/>
                  </a:lnTo>
                  <a:lnTo>
                    <a:pt x="3665" y="3776"/>
                  </a:lnTo>
                  <a:lnTo>
                    <a:pt x="3623" y="3744"/>
                  </a:lnTo>
                  <a:lnTo>
                    <a:pt x="3580" y="3718"/>
                  </a:lnTo>
                  <a:lnTo>
                    <a:pt x="3534" y="3691"/>
                  </a:lnTo>
                  <a:lnTo>
                    <a:pt x="3429" y="3640"/>
                  </a:lnTo>
                  <a:lnTo>
                    <a:pt x="3404" y="3626"/>
                  </a:lnTo>
                  <a:lnTo>
                    <a:pt x="3398" y="3618"/>
                  </a:lnTo>
                  <a:lnTo>
                    <a:pt x="3394" y="3614"/>
                  </a:lnTo>
                  <a:lnTo>
                    <a:pt x="3444" y="3562"/>
                  </a:lnTo>
                  <a:lnTo>
                    <a:pt x="3465" y="3539"/>
                  </a:lnTo>
                  <a:lnTo>
                    <a:pt x="3484" y="3515"/>
                  </a:lnTo>
                  <a:lnTo>
                    <a:pt x="3518" y="3465"/>
                  </a:lnTo>
                  <a:lnTo>
                    <a:pt x="3552" y="3413"/>
                  </a:lnTo>
                  <a:lnTo>
                    <a:pt x="3580" y="3367"/>
                  </a:lnTo>
                  <a:lnTo>
                    <a:pt x="3606" y="3323"/>
                  </a:lnTo>
                  <a:lnTo>
                    <a:pt x="3642" y="3234"/>
                  </a:lnTo>
                  <a:lnTo>
                    <a:pt x="3669" y="3161"/>
                  </a:lnTo>
                  <a:lnTo>
                    <a:pt x="3688" y="3109"/>
                  </a:lnTo>
                  <a:lnTo>
                    <a:pt x="3698" y="3092"/>
                  </a:lnTo>
                  <a:lnTo>
                    <a:pt x="3704" y="3077"/>
                  </a:lnTo>
                  <a:lnTo>
                    <a:pt x="3716" y="3069"/>
                  </a:lnTo>
                  <a:lnTo>
                    <a:pt x="3720" y="3069"/>
                  </a:lnTo>
                  <a:lnTo>
                    <a:pt x="3722" y="3071"/>
                  </a:lnTo>
                  <a:lnTo>
                    <a:pt x="3750" y="3125"/>
                  </a:lnTo>
                  <a:lnTo>
                    <a:pt x="3774" y="3176"/>
                  </a:lnTo>
                  <a:lnTo>
                    <a:pt x="3791" y="3205"/>
                  </a:lnTo>
                  <a:lnTo>
                    <a:pt x="3808" y="3230"/>
                  </a:lnTo>
                  <a:lnTo>
                    <a:pt x="3825" y="3260"/>
                  </a:lnTo>
                  <a:lnTo>
                    <a:pt x="3847" y="3290"/>
                  </a:lnTo>
                  <a:lnTo>
                    <a:pt x="3866" y="3311"/>
                  </a:lnTo>
                  <a:lnTo>
                    <a:pt x="3878" y="3323"/>
                  </a:lnTo>
                  <a:lnTo>
                    <a:pt x="3888" y="3332"/>
                  </a:lnTo>
                  <a:lnTo>
                    <a:pt x="3899" y="3340"/>
                  </a:lnTo>
                  <a:lnTo>
                    <a:pt x="3908" y="3348"/>
                  </a:lnTo>
                  <a:lnTo>
                    <a:pt x="3931" y="3359"/>
                  </a:lnTo>
                  <a:lnTo>
                    <a:pt x="3941" y="3363"/>
                  </a:lnTo>
                  <a:lnTo>
                    <a:pt x="3958" y="3363"/>
                  </a:lnTo>
                  <a:lnTo>
                    <a:pt x="3970" y="3359"/>
                  </a:lnTo>
                  <a:lnTo>
                    <a:pt x="3983" y="3351"/>
                  </a:lnTo>
                  <a:lnTo>
                    <a:pt x="3999" y="3344"/>
                  </a:lnTo>
                  <a:lnTo>
                    <a:pt x="4012" y="3332"/>
                  </a:lnTo>
                  <a:lnTo>
                    <a:pt x="4024" y="3319"/>
                  </a:lnTo>
                  <a:lnTo>
                    <a:pt x="4037" y="3303"/>
                  </a:lnTo>
                  <a:lnTo>
                    <a:pt x="4049" y="3290"/>
                  </a:lnTo>
                  <a:lnTo>
                    <a:pt x="4061" y="3269"/>
                  </a:lnTo>
                  <a:lnTo>
                    <a:pt x="4070" y="3252"/>
                  </a:lnTo>
                  <a:lnTo>
                    <a:pt x="4081" y="3230"/>
                  </a:lnTo>
                  <a:lnTo>
                    <a:pt x="4086" y="3209"/>
                  </a:lnTo>
                  <a:lnTo>
                    <a:pt x="4102" y="3161"/>
                  </a:lnTo>
                  <a:lnTo>
                    <a:pt x="4113" y="3107"/>
                  </a:lnTo>
                  <a:lnTo>
                    <a:pt x="4119" y="3047"/>
                  </a:lnTo>
                  <a:lnTo>
                    <a:pt x="4124" y="3013"/>
                  </a:lnTo>
                  <a:lnTo>
                    <a:pt x="4124" y="2915"/>
                  </a:lnTo>
                  <a:lnTo>
                    <a:pt x="4116" y="2846"/>
                  </a:lnTo>
                  <a:close/>
                  <a:moveTo>
                    <a:pt x="4116" y="2846"/>
                  </a:moveTo>
                  <a:lnTo>
                    <a:pt x="4116" y="2846"/>
                  </a:lnTo>
                  <a:close/>
                </a:path>
              </a:pathLst>
            </a:custGeom>
            <a:solidFill>
              <a:srgbClr val="008AE2"/>
            </a:solidFill>
            <a:ln w="63500">
              <a:noFill/>
            </a:ln>
            <a:effectLst>
              <a:outerShdw blurRad="127000" sx="101000" sy="101000" algn="ctr" rotWithShape="0">
                <a:srgbClr val="008AE2">
                  <a:alpha val="4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xmlns="" id="{4F87F4E3-61A7-46E9-BDB8-DC66B15446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8" y="4"/>
              <a:ext cx="4124" cy="4309"/>
            </a:xfrm>
            <a:custGeom>
              <a:avLst/>
              <a:gdLst>
                <a:gd name="T0" fmla="*/ 4041 w 4124"/>
                <a:gd name="T1" fmla="*/ 2528 h 4309"/>
                <a:gd name="T2" fmla="*/ 3862 w 4124"/>
                <a:gd name="T3" fmla="*/ 2159 h 4309"/>
                <a:gd name="T4" fmla="*/ 3733 w 4124"/>
                <a:gd name="T5" fmla="*/ 1902 h 4309"/>
                <a:gd name="T6" fmla="*/ 3763 w 4124"/>
                <a:gd name="T7" fmla="*/ 1703 h 4309"/>
                <a:gd name="T8" fmla="*/ 3684 w 4124"/>
                <a:gd name="T9" fmla="*/ 1470 h 4309"/>
                <a:gd name="T10" fmla="*/ 3607 w 4124"/>
                <a:gd name="T11" fmla="*/ 1187 h 4309"/>
                <a:gd name="T12" fmla="*/ 3516 w 4124"/>
                <a:gd name="T13" fmla="*/ 847 h 4309"/>
                <a:gd name="T14" fmla="*/ 3333 w 4124"/>
                <a:gd name="T15" fmla="*/ 510 h 4309"/>
                <a:gd name="T16" fmla="*/ 3110 w 4124"/>
                <a:gd name="T17" fmla="*/ 288 h 4309"/>
                <a:gd name="T18" fmla="*/ 2721 w 4124"/>
                <a:gd name="T19" fmla="*/ 85 h 4309"/>
                <a:gd name="T20" fmla="*/ 2280 w 4124"/>
                <a:gd name="T21" fmla="*/ 0 h 4309"/>
                <a:gd name="T22" fmla="*/ 1723 w 4124"/>
                <a:gd name="T23" fmla="*/ 57 h 4309"/>
                <a:gd name="T24" fmla="*/ 1363 w 4124"/>
                <a:gd name="T25" fmla="*/ 213 h 4309"/>
                <a:gd name="T26" fmla="*/ 1057 w 4124"/>
                <a:gd name="T27" fmla="*/ 502 h 4309"/>
                <a:gd name="T28" fmla="*/ 873 w 4124"/>
                <a:gd name="T29" fmla="*/ 782 h 4309"/>
                <a:gd name="T30" fmla="*/ 754 w 4124"/>
                <a:gd name="T31" fmla="*/ 1095 h 4309"/>
                <a:gd name="T32" fmla="*/ 691 w 4124"/>
                <a:gd name="T33" fmla="*/ 1407 h 4309"/>
                <a:gd name="T34" fmla="*/ 630 w 4124"/>
                <a:gd name="T35" fmla="*/ 1624 h 4309"/>
                <a:gd name="T36" fmla="*/ 576 w 4124"/>
                <a:gd name="T37" fmla="*/ 1879 h 4309"/>
                <a:gd name="T38" fmla="*/ 419 w 4124"/>
                <a:gd name="T39" fmla="*/ 2083 h 4309"/>
                <a:gd name="T40" fmla="*/ 207 w 4124"/>
                <a:gd name="T41" fmla="*/ 2343 h 4309"/>
                <a:gd name="T42" fmla="*/ 50 w 4124"/>
                <a:gd name="T43" fmla="*/ 2684 h 4309"/>
                <a:gd name="T44" fmla="*/ 0 w 4124"/>
                <a:gd name="T45" fmla="*/ 3092 h 4309"/>
                <a:gd name="T46" fmla="*/ 52 w 4124"/>
                <a:gd name="T47" fmla="*/ 3299 h 4309"/>
                <a:gd name="T48" fmla="*/ 174 w 4124"/>
                <a:gd name="T49" fmla="*/ 3299 h 4309"/>
                <a:gd name="T50" fmla="*/ 340 w 4124"/>
                <a:gd name="T51" fmla="*/ 3142 h 4309"/>
                <a:gd name="T52" fmla="*/ 407 w 4124"/>
                <a:gd name="T53" fmla="*/ 3013 h 4309"/>
                <a:gd name="T54" fmla="*/ 444 w 4124"/>
                <a:gd name="T55" fmla="*/ 3065 h 4309"/>
                <a:gd name="T56" fmla="*/ 565 w 4124"/>
                <a:gd name="T57" fmla="*/ 3340 h 4309"/>
                <a:gd name="T58" fmla="*/ 790 w 4124"/>
                <a:gd name="T59" fmla="*/ 3591 h 4309"/>
                <a:gd name="T60" fmla="*/ 846 w 4124"/>
                <a:gd name="T61" fmla="*/ 3662 h 4309"/>
                <a:gd name="T62" fmla="*/ 651 w 4124"/>
                <a:gd name="T63" fmla="*/ 3707 h 4309"/>
                <a:gd name="T64" fmla="*/ 539 w 4124"/>
                <a:gd name="T65" fmla="*/ 3795 h 4309"/>
                <a:gd name="T66" fmla="*/ 497 w 4124"/>
                <a:gd name="T67" fmla="*/ 3948 h 4309"/>
                <a:gd name="T68" fmla="*/ 518 w 4124"/>
                <a:gd name="T69" fmla="*/ 4077 h 4309"/>
                <a:gd name="T70" fmla="*/ 635 w 4124"/>
                <a:gd name="T71" fmla="*/ 4186 h 4309"/>
                <a:gd name="T72" fmla="*/ 946 w 4124"/>
                <a:gd name="T73" fmla="*/ 4281 h 4309"/>
                <a:gd name="T74" fmla="*/ 1541 w 4124"/>
                <a:gd name="T75" fmla="*/ 4303 h 4309"/>
                <a:gd name="T76" fmla="*/ 1864 w 4124"/>
                <a:gd name="T77" fmla="*/ 4220 h 4309"/>
                <a:gd name="T78" fmla="*/ 2127 w 4124"/>
                <a:gd name="T79" fmla="*/ 4112 h 4309"/>
                <a:gd name="T80" fmla="*/ 2406 w 4124"/>
                <a:gd name="T81" fmla="*/ 4170 h 4309"/>
                <a:gd name="T82" fmla="*/ 2861 w 4124"/>
                <a:gd name="T83" fmla="*/ 4267 h 4309"/>
                <a:gd name="T84" fmla="*/ 3383 w 4124"/>
                <a:gd name="T85" fmla="*/ 4248 h 4309"/>
                <a:gd name="T86" fmla="*/ 3636 w 4124"/>
                <a:gd name="T87" fmla="*/ 4161 h 4309"/>
                <a:gd name="T88" fmla="*/ 3766 w 4124"/>
                <a:gd name="T89" fmla="*/ 4032 h 4309"/>
                <a:gd name="T90" fmla="*/ 3778 w 4124"/>
                <a:gd name="T91" fmla="*/ 3923 h 4309"/>
                <a:gd name="T92" fmla="*/ 3665 w 4124"/>
                <a:gd name="T93" fmla="*/ 3776 h 4309"/>
                <a:gd name="T94" fmla="*/ 3394 w 4124"/>
                <a:gd name="T95" fmla="*/ 3614 h 4309"/>
                <a:gd name="T96" fmla="*/ 3606 w 4124"/>
                <a:gd name="T97" fmla="*/ 3323 h 4309"/>
                <a:gd name="T98" fmla="*/ 3720 w 4124"/>
                <a:gd name="T99" fmla="*/ 3069 h 4309"/>
                <a:gd name="T100" fmla="*/ 3847 w 4124"/>
                <a:gd name="T101" fmla="*/ 3290 h 4309"/>
                <a:gd name="T102" fmla="*/ 3941 w 4124"/>
                <a:gd name="T103" fmla="*/ 3363 h 4309"/>
                <a:gd name="T104" fmla="*/ 4037 w 4124"/>
                <a:gd name="T105" fmla="*/ 3303 h 4309"/>
                <a:gd name="T106" fmla="*/ 4113 w 4124"/>
                <a:gd name="T107" fmla="*/ 3107 h 4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24" h="4309">
                  <a:moveTo>
                    <a:pt x="4116" y="2846"/>
                  </a:moveTo>
                  <a:lnTo>
                    <a:pt x="4106" y="2768"/>
                  </a:lnTo>
                  <a:lnTo>
                    <a:pt x="4091" y="2692"/>
                  </a:lnTo>
                  <a:lnTo>
                    <a:pt x="4081" y="2654"/>
                  </a:lnTo>
                  <a:lnTo>
                    <a:pt x="4070" y="2612"/>
                  </a:lnTo>
                  <a:lnTo>
                    <a:pt x="4056" y="2572"/>
                  </a:lnTo>
                  <a:lnTo>
                    <a:pt x="4041" y="2528"/>
                  </a:lnTo>
                  <a:lnTo>
                    <a:pt x="4024" y="2485"/>
                  </a:lnTo>
                  <a:lnTo>
                    <a:pt x="4006" y="2443"/>
                  </a:lnTo>
                  <a:lnTo>
                    <a:pt x="3974" y="2374"/>
                  </a:lnTo>
                  <a:lnTo>
                    <a:pt x="3945" y="2312"/>
                  </a:lnTo>
                  <a:lnTo>
                    <a:pt x="3916" y="2257"/>
                  </a:lnTo>
                  <a:lnTo>
                    <a:pt x="3891" y="2205"/>
                  </a:lnTo>
                  <a:lnTo>
                    <a:pt x="3862" y="2159"/>
                  </a:lnTo>
                  <a:lnTo>
                    <a:pt x="3841" y="2116"/>
                  </a:lnTo>
                  <a:lnTo>
                    <a:pt x="3796" y="2053"/>
                  </a:lnTo>
                  <a:lnTo>
                    <a:pt x="3741" y="1967"/>
                  </a:lnTo>
                  <a:lnTo>
                    <a:pt x="3727" y="1946"/>
                  </a:lnTo>
                  <a:lnTo>
                    <a:pt x="3722" y="1937"/>
                  </a:lnTo>
                  <a:lnTo>
                    <a:pt x="3722" y="1930"/>
                  </a:lnTo>
                  <a:lnTo>
                    <a:pt x="3733" y="1902"/>
                  </a:lnTo>
                  <a:lnTo>
                    <a:pt x="3746" y="1875"/>
                  </a:lnTo>
                  <a:lnTo>
                    <a:pt x="3756" y="1825"/>
                  </a:lnTo>
                  <a:lnTo>
                    <a:pt x="3763" y="1799"/>
                  </a:lnTo>
                  <a:lnTo>
                    <a:pt x="3763" y="1773"/>
                  </a:lnTo>
                  <a:lnTo>
                    <a:pt x="3766" y="1750"/>
                  </a:lnTo>
                  <a:lnTo>
                    <a:pt x="3766" y="1728"/>
                  </a:lnTo>
                  <a:lnTo>
                    <a:pt x="3763" y="1703"/>
                  </a:lnTo>
                  <a:lnTo>
                    <a:pt x="3759" y="1683"/>
                  </a:lnTo>
                  <a:lnTo>
                    <a:pt x="3751" y="1641"/>
                  </a:lnTo>
                  <a:lnTo>
                    <a:pt x="3741" y="1602"/>
                  </a:lnTo>
                  <a:lnTo>
                    <a:pt x="3730" y="1564"/>
                  </a:lnTo>
                  <a:lnTo>
                    <a:pt x="3716" y="1528"/>
                  </a:lnTo>
                  <a:lnTo>
                    <a:pt x="3698" y="1498"/>
                  </a:lnTo>
                  <a:lnTo>
                    <a:pt x="3684" y="1470"/>
                  </a:lnTo>
                  <a:lnTo>
                    <a:pt x="3669" y="1443"/>
                  </a:lnTo>
                  <a:lnTo>
                    <a:pt x="3646" y="1403"/>
                  </a:lnTo>
                  <a:lnTo>
                    <a:pt x="3636" y="1390"/>
                  </a:lnTo>
                  <a:lnTo>
                    <a:pt x="3634" y="1377"/>
                  </a:lnTo>
                  <a:lnTo>
                    <a:pt x="3623" y="1301"/>
                  </a:lnTo>
                  <a:lnTo>
                    <a:pt x="3615" y="1249"/>
                  </a:lnTo>
                  <a:lnTo>
                    <a:pt x="3607" y="1187"/>
                  </a:lnTo>
                  <a:lnTo>
                    <a:pt x="3596" y="1123"/>
                  </a:lnTo>
                  <a:lnTo>
                    <a:pt x="3576" y="1048"/>
                  </a:lnTo>
                  <a:lnTo>
                    <a:pt x="3565" y="1007"/>
                  </a:lnTo>
                  <a:lnTo>
                    <a:pt x="3556" y="972"/>
                  </a:lnTo>
                  <a:lnTo>
                    <a:pt x="3543" y="931"/>
                  </a:lnTo>
                  <a:lnTo>
                    <a:pt x="3530" y="888"/>
                  </a:lnTo>
                  <a:lnTo>
                    <a:pt x="3516" y="847"/>
                  </a:lnTo>
                  <a:lnTo>
                    <a:pt x="3498" y="803"/>
                  </a:lnTo>
                  <a:lnTo>
                    <a:pt x="3462" y="719"/>
                  </a:lnTo>
                  <a:lnTo>
                    <a:pt x="3441" y="680"/>
                  </a:lnTo>
                  <a:lnTo>
                    <a:pt x="3415" y="634"/>
                  </a:lnTo>
                  <a:lnTo>
                    <a:pt x="3391" y="596"/>
                  </a:lnTo>
                  <a:lnTo>
                    <a:pt x="3367" y="551"/>
                  </a:lnTo>
                  <a:lnTo>
                    <a:pt x="3333" y="510"/>
                  </a:lnTo>
                  <a:lnTo>
                    <a:pt x="3304" y="471"/>
                  </a:lnTo>
                  <a:lnTo>
                    <a:pt x="3269" y="430"/>
                  </a:lnTo>
                  <a:lnTo>
                    <a:pt x="3233" y="392"/>
                  </a:lnTo>
                  <a:lnTo>
                    <a:pt x="3197" y="356"/>
                  </a:lnTo>
                  <a:lnTo>
                    <a:pt x="3154" y="320"/>
                  </a:lnTo>
                  <a:lnTo>
                    <a:pt x="3131" y="306"/>
                  </a:lnTo>
                  <a:lnTo>
                    <a:pt x="3110" y="288"/>
                  </a:lnTo>
                  <a:lnTo>
                    <a:pt x="3064" y="255"/>
                  </a:lnTo>
                  <a:lnTo>
                    <a:pt x="3011" y="220"/>
                  </a:lnTo>
                  <a:lnTo>
                    <a:pt x="2957" y="188"/>
                  </a:lnTo>
                  <a:lnTo>
                    <a:pt x="2901" y="159"/>
                  </a:lnTo>
                  <a:lnTo>
                    <a:pt x="2839" y="133"/>
                  </a:lnTo>
                  <a:lnTo>
                    <a:pt x="2782" y="108"/>
                  </a:lnTo>
                  <a:lnTo>
                    <a:pt x="2721" y="85"/>
                  </a:lnTo>
                  <a:lnTo>
                    <a:pt x="2657" y="68"/>
                  </a:lnTo>
                  <a:lnTo>
                    <a:pt x="2596" y="53"/>
                  </a:lnTo>
                  <a:lnTo>
                    <a:pt x="2533" y="38"/>
                  </a:lnTo>
                  <a:lnTo>
                    <a:pt x="2472" y="24"/>
                  </a:lnTo>
                  <a:lnTo>
                    <a:pt x="2406" y="16"/>
                  </a:lnTo>
                  <a:lnTo>
                    <a:pt x="2343" y="8"/>
                  </a:lnTo>
                  <a:lnTo>
                    <a:pt x="2280" y="0"/>
                  </a:lnTo>
                  <a:lnTo>
                    <a:pt x="2088" y="0"/>
                  </a:lnTo>
                  <a:lnTo>
                    <a:pt x="2024" y="4"/>
                  </a:lnTo>
                  <a:lnTo>
                    <a:pt x="1963" y="12"/>
                  </a:lnTo>
                  <a:lnTo>
                    <a:pt x="1902" y="21"/>
                  </a:lnTo>
                  <a:lnTo>
                    <a:pt x="1842" y="30"/>
                  </a:lnTo>
                  <a:lnTo>
                    <a:pt x="1781" y="42"/>
                  </a:lnTo>
                  <a:lnTo>
                    <a:pt x="1723" y="57"/>
                  </a:lnTo>
                  <a:lnTo>
                    <a:pt x="1666" y="75"/>
                  </a:lnTo>
                  <a:lnTo>
                    <a:pt x="1612" y="93"/>
                  </a:lnTo>
                  <a:lnTo>
                    <a:pt x="1558" y="112"/>
                  </a:lnTo>
                  <a:lnTo>
                    <a:pt x="1506" y="138"/>
                  </a:lnTo>
                  <a:lnTo>
                    <a:pt x="1454" y="159"/>
                  </a:lnTo>
                  <a:lnTo>
                    <a:pt x="1409" y="184"/>
                  </a:lnTo>
                  <a:lnTo>
                    <a:pt x="1363" y="213"/>
                  </a:lnTo>
                  <a:lnTo>
                    <a:pt x="1320" y="243"/>
                  </a:lnTo>
                  <a:lnTo>
                    <a:pt x="1277" y="277"/>
                  </a:lnTo>
                  <a:lnTo>
                    <a:pt x="1242" y="309"/>
                  </a:lnTo>
                  <a:lnTo>
                    <a:pt x="1186" y="360"/>
                  </a:lnTo>
                  <a:lnTo>
                    <a:pt x="1142" y="409"/>
                  </a:lnTo>
                  <a:lnTo>
                    <a:pt x="1098" y="455"/>
                  </a:lnTo>
                  <a:lnTo>
                    <a:pt x="1057" y="502"/>
                  </a:lnTo>
                  <a:lnTo>
                    <a:pt x="1020" y="551"/>
                  </a:lnTo>
                  <a:lnTo>
                    <a:pt x="987" y="598"/>
                  </a:lnTo>
                  <a:lnTo>
                    <a:pt x="956" y="646"/>
                  </a:lnTo>
                  <a:lnTo>
                    <a:pt x="940" y="667"/>
                  </a:lnTo>
                  <a:lnTo>
                    <a:pt x="927" y="693"/>
                  </a:lnTo>
                  <a:lnTo>
                    <a:pt x="896" y="738"/>
                  </a:lnTo>
                  <a:lnTo>
                    <a:pt x="873" y="782"/>
                  </a:lnTo>
                  <a:lnTo>
                    <a:pt x="852" y="825"/>
                  </a:lnTo>
                  <a:lnTo>
                    <a:pt x="833" y="869"/>
                  </a:lnTo>
                  <a:lnTo>
                    <a:pt x="815" y="910"/>
                  </a:lnTo>
                  <a:lnTo>
                    <a:pt x="800" y="948"/>
                  </a:lnTo>
                  <a:lnTo>
                    <a:pt x="787" y="989"/>
                  </a:lnTo>
                  <a:lnTo>
                    <a:pt x="772" y="1027"/>
                  </a:lnTo>
                  <a:lnTo>
                    <a:pt x="754" y="1095"/>
                  </a:lnTo>
                  <a:lnTo>
                    <a:pt x="739" y="1161"/>
                  </a:lnTo>
                  <a:lnTo>
                    <a:pt x="733" y="1216"/>
                  </a:lnTo>
                  <a:lnTo>
                    <a:pt x="725" y="1264"/>
                  </a:lnTo>
                  <a:lnTo>
                    <a:pt x="725" y="1356"/>
                  </a:lnTo>
                  <a:lnTo>
                    <a:pt x="712" y="1370"/>
                  </a:lnTo>
                  <a:lnTo>
                    <a:pt x="700" y="1390"/>
                  </a:lnTo>
                  <a:lnTo>
                    <a:pt x="691" y="1407"/>
                  </a:lnTo>
                  <a:lnTo>
                    <a:pt x="683" y="1426"/>
                  </a:lnTo>
                  <a:lnTo>
                    <a:pt x="672" y="1465"/>
                  </a:lnTo>
                  <a:lnTo>
                    <a:pt x="662" y="1503"/>
                  </a:lnTo>
                  <a:lnTo>
                    <a:pt x="658" y="1536"/>
                  </a:lnTo>
                  <a:lnTo>
                    <a:pt x="655" y="1560"/>
                  </a:lnTo>
                  <a:lnTo>
                    <a:pt x="655" y="1586"/>
                  </a:lnTo>
                  <a:lnTo>
                    <a:pt x="630" y="1624"/>
                  </a:lnTo>
                  <a:lnTo>
                    <a:pt x="612" y="1661"/>
                  </a:lnTo>
                  <a:lnTo>
                    <a:pt x="597" y="1696"/>
                  </a:lnTo>
                  <a:lnTo>
                    <a:pt x="588" y="1728"/>
                  </a:lnTo>
                  <a:lnTo>
                    <a:pt x="580" y="1760"/>
                  </a:lnTo>
                  <a:lnTo>
                    <a:pt x="572" y="1788"/>
                  </a:lnTo>
                  <a:lnTo>
                    <a:pt x="572" y="1862"/>
                  </a:lnTo>
                  <a:lnTo>
                    <a:pt x="576" y="1879"/>
                  </a:lnTo>
                  <a:lnTo>
                    <a:pt x="583" y="1912"/>
                  </a:lnTo>
                  <a:lnTo>
                    <a:pt x="590" y="1937"/>
                  </a:lnTo>
                  <a:lnTo>
                    <a:pt x="576" y="1948"/>
                  </a:lnTo>
                  <a:lnTo>
                    <a:pt x="536" y="1978"/>
                  </a:lnTo>
                  <a:lnTo>
                    <a:pt x="482" y="2026"/>
                  </a:lnTo>
                  <a:lnTo>
                    <a:pt x="451" y="2055"/>
                  </a:lnTo>
                  <a:lnTo>
                    <a:pt x="419" y="2083"/>
                  </a:lnTo>
                  <a:lnTo>
                    <a:pt x="397" y="2105"/>
                  </a:lnTo>
                  <a:lnTo>
                    <a:pt x="378" y="2125"/>
                  </a:lnTo>
                  <a:lnTo>
                    <a:pt x="340" y="2167"/>
                  </a:lnTo>
                  <a:lnTo>
                    <a:pt x="303" y="2209"/>
                  </a:lnTo>
                  <a:lnTo>
                    <a:pt x="274" y="2245"/>
                  </a:lnTo>
                  <a:lnTo>
                    <a:pt x="240" y="2296"/>
                  </a:lnTo>
                  <a:lnTo>
                    <a:pt x="207" y="2343"/>
                  </a:lnTo>
                  <a:lnTo>
                    <a:pt x="174" y="2395"/>
                  </a:lnTo>
                  <a:lnTo>
                    <a:pt x="146" y="2443"/>
                  </a:lnTo>
                  <a:lnTo>
                    <a:pt x="124" y="2495"/>
                  </a:lnTo>
                  <a:lnTo>
                    <a:pt x="100" y="2542"/>
                  </a:lnTo>
                  <a:lnTo>
                    <a:pt x="81" y="2588"/>
                  </a:lnTo>
                  <a:lnTo>
                    <a:pt x="63" y="2637"/>
                  </a:lnTo>
                  <a:lnTo>
                    <a:pt x="50" y="2684"/>
                  </a:lnTo>
                  <a:lnTo>
                    <a:pt x="37" y="2733"/>
                  </a:lnTo>
                  <a:lnTo>
                    <a:pt x="23" y="2775"/>
                  </a:lnTo>
                  <a:lnTo>
                    <a:pt x="17" y="2821"/>
                  </a:lnTo>
                  <a:lnTo>
                    <a:pt x="10" y="2863"/>
                  </a:lnTo>
                  <a:lnTo>
                    <a:pt x="4" y="2904"/>
                  </a:lnTo>
                  <a:lnTo>
                    <a:pt x="0" y="2984"/>
                  </a:lnTo>
                  <a:lnTo>
                    <a:pt x="0" y="3092"/>
                  </a:lnTo>
                  <a:lnTo>
                    <a:pt x="4" y="3125"/>
                  </a:lnTo>
                  <a:lnTo>
                    <a:pt x="14" y="3180"/>
                  </a:lnTo>
                  <a:lnTo>
                    <a:pt x="17" y="3205"/>
                  </a:lnTo>
                  <a:lnTo>
                    <a:pt x="23" y="3230"/>
                  </a:lnTo>
                  <a:lnTo>
                    <a:pt x="33" y="3252"/>
                  </a:lnTo>
                  <a:lnTo>
                    <a:pt x="41" y="3269"/>
                  </a:lnTo>
                  <a:lnTo>
                    <a:pt x="52" y="3299"/>
                  </a:lnTo>
                  <a:lnTo>
                    <a:pt x="62" y="3306"/>
                  </a:lnTo>
                  <a:lnTo>
                    <a:pt x="67" y="3319"/>
                  </a:lnTo>
                  <a:lnTo>
                    <a:pt x="75" y="3322"/>
                  </a:lnTo>
                  <a:lnTo>
                    <a:pt x="83" y="3322"/>
                  </a:lnTo>
                  <a:lnTo>
                    <a:pt x="114" y="3319"/>
                  </a:lnTo>
                  <a:lnTo>
                    <a:pt x="147" y="3311"/>
                  </a:lnTo>
                  <a:lnTo>
                    <a:pt x="174" y="3299"/>
                  </a:lnTo>
                  <a:lnTo>
                    <a:pt x="203" y="3281"/>
                  </a:lnTo>
                  <a:lnTo>
                    <a:pt x="229" y="3264"/>
                  </a:lnTo>
                  <a:lnTo>
                    <a:pt x="253" y="3242"/>
                  </a:lnTo>
                  <a:lnTo>
                    <a:pt x="279" y="3218"/>
                  </a:lnTo>
                  <a:lnTo>
                    <a:pt x="300" y="3194"/>
                  </a:lnTo>
                  <a:lnTo>
                    <a:pt x="321" y="3167"/>
                  </a:lnTo>
                  <a:lnTo>
                    <a:pt x="340" y="3142"/>
                  </a:lnTo>
                  <a:lnTo>
                    <a:pt x="357" y="3121"/>
                  </a:lnTo>
                  <a:lnTo>
                    <a:pt x="369" y="3097"/>
                  </a:lnTo>
                  <a:lnTo>
                    <a:pt x="390" y="3059"/>
                  </a:lnTo>
                  <a:lnTo>
                    <a:pt x="397" y="3042"/>
                  </a:lnTo>
                  <a:lnTo>
                    <a:pt x="401" y="3033"/>
                  </a:lnTo>
                  <a:lnTo>
                    <a:pt x="402" y="3022"/>
                  </a:lnTo>
                  <a:lnTo>
                    <a:pt x="407" y="3013"/>
                  </a:lnTo>
                  <a:lnTo>
                    <a:pt x="411" y="3011"/>
                  </a:lnTo>
                  <a:lnTo>
                    <a:pt x="419" y="3008"/>
                  </a:lnTo>
                  <a:lnTo>
                    <a:pt x="423" y="3008"/>
                  </a:lnTo>
                  <a:lnTo>
                    <a:pt x="426" y="3011"/>
                  </a:lnTo>
                  <a:lnTo>
                    <a:pt x="428" y="3011"/>
                  </a:lnTo>
                  <a:lnTo>
                    <a:pt x="432" y="3013"/>
                  </a:lnTo>
                  <a:lnTo>
                    <a:pt x="444" y="3065"/>
                  </a:lnTo>
                  <a:lnTo>
                    <a:pt x="457" y="3109"/>
                  </a:lnTo>
                  <a:lnTo>
                    <a:pt x="474" y="3153"/>
                  </a:lnTo>
                  <a:lnTo>
                    <a:pt x="493" y="3194"/>
                  </a:lnTo>
                  <a:lnTo>
                    <a:pt x="507" y="3234"/>
                  </a:lnTo>
                  <a:lnTo>
                    <a:pt x="530" y="3269"/>
                  </a:lnTo>
                  <a:lnTo>
                    <a:pt x="547" y="3306"/>
                  </a:lnTo>
                  <a:lnTo>
                    <a:pt x="565" y="3340"/>
                  </a:lnTo>
                  <a:lnTo>
                    <a:pt x="588" y="3370"/>
                  </a:lnTo>
                  <a:lnTo>
                    <a:pt x="604" y="3398"/>
                  </a:lnTo>
                  <a:lnTo>
                    <a:pt x="647" y="3451"/>
                  </a:lnTo>
                  <a:lnTo>
                    <a:pt x="685" y="3497"/>
                  </a:lnTo>
                  <a:lnTo>
                    <a:pt x="722" y="3534"/>
                  </a:lnTo>
                  <a:lnTo>
                    <a:pt x="759" y="3566"/>
                  </a:lnTo>
                  <a:lnTo>
                    <a:pt x="790" y="3591"/>
                  </a:lnTo>
                  <a:lnTo>
                    <a:pt x="837" y="3633"/>
                  </a:lnTo>
                  <a:lnTo>
                    <a:pt x="855" y="3643"/>
                  </a:lnTo>
                  <a:lnTo>
                    <a:pt x="862" y="3652"/>
                  </a:lnTo>
                  <a:lnTo>
                    <a:pt x="862" y="3656"/>
                  </a:lnTo>
                  <a:lnTo>
                    <a:pt x="858" y="3660"/>
                  </a:lnTo>
                  <a:lnTo>
                    <a:pt x="855" y="3660"/>
                  </a:lnTo>
                  <a:lnTo>
                    <a:pt x="846" y="3662"/>
                  </a:lnTo>
                  <a:lnTo>
                    <a:pt x="811" y="3665"/>
                  </a:lnTo>
                  <a:lnTo>
                    <a:pt x="779" y="3670"/>
                  </a:lnTo>
                  <a:lnTo>
                    <a:pt x="751" y="3674"/>
                  </a:lnTo>
                  <a:lnTo>
                    <a:pt x="722" y="3680"/>
                  </a:lnTo>
                  <a:lnTo>
                    <a:pt x="697" y="3687"/>
                  </a:lnTo>
                  <a:lnTo>
                    <a:pt x="672" y="3695"/>
                  </a:lnTo>
                  <a:lnTo>
                    <a:pt x="651" y="3707"/>
                  </a:lnTo>
                  <a:lnTo>
                    <a:pt x="633" y="3718"/>
                  </a:lnTo>
                  <a:lnTo>
                    <a:pt x="612" y="3726"/>
                  </a:lnTo>
                  <a:lnTo>
                    <a:pt x="597" y="3736"/>
                  </a:lnTo>
                  <a:lnTo>
                    <a:pt x="583" y="3745"/>
                  </a:lnTo>
                  <a:lnTo>
                    <a:pt x="567" y="3758"/>
                  </a:lnTo>
                  <a:lnTo>
                    <a:pt x="547" y="3783"/>
                  </a:lnTo>
                  <a:lnTo>
                    <a:pt x="539" y="3795"/>
                  </a:lnTo>
                  <a:lnTo>
                    <a:pt x="530" y="3804"/>
                  </a:lnTo>
                  <a:lnTo>
                    <a:pt x="518" y="3831"/>
                  </a:lnTo>
                  <a:lnTo>
                    <a:pt x="510" y="3853"/>
                  </a:lnTo>
                  <a:lnTo>
                    <a:pt x="502" y="3874"/>
                  </a:lnTo>
                  <a:lnTo>
                    <a:pt x="501" y="3894"/>
                  </a:lnTo>
                  <a:lnTo>
                    <a:pt x="501" y="3929"/>
                  </a:lnTo>
                  <a:lnTo>
                    <a:pt x="497" y="3948"/>
                  </a:lnTo>
                  <a:lnTo>
                    <a:pt x="497" y="3966"/>
                  </a:lnTo>
                  <a:lnTo>
                    <a:pt x="493" y="3983"/>
                  </a:lnTo>
                  <a:lnTo>
                    <a:pt x="493" y="3999"/>
                  </a:lnTo>
                  <a:lnTo>
                    <a:pt x="497" y="4017"/>
                  </a:lnTo>
                  <a:lnTo>
                    <a:pt x="501" y="4032"/>
                  </a:lnTo>
                  <a:lnTo>
                    <a:pt x="510" y="4062"/>
                  </a:lnTo>
                  <a:lnTo>
                    <a:pt x="518" y="4077"/>
                  </a:lnTo>
                  <a:lnTo>
                    <a:pt x="526" y="4090"/>
                  </a:lnTo>
                  <a:lnTo>
                    <a:pt x="536" y="4104"/>
                  </a:lnTo>
                  <a:lnTo>
                    <a:pt x="547" y="4116"/>
                  </a:lnTo>
                  <a:lnTo>
                    <a:pt x="561" y="4131"/>
                  </a:lnTo>
                  <a:lnTo>
                    <a:pt x="572" y="4142"/>
                  </a:lnTo>
                  <a:lnTo>
                    <a:pt x="604" y="4166"/>
                  </a:lnTo>
                  <a:lnTo>
                    <a:pt x="635" y="4186"/>
                  </a:lnTo>
                  <a:lnTo>
                    <a:pt x="672" y="4204"/>
                  </a:lnTo>
                  <a:lnTo>
                    <a:pt x="712" y="4220"/>
                  </a:lnTo>
                  <a:lnTo>
                    <a:pt x="754" y="4237"/>
                  </a:lnTo>
                  <a:lnTo>
                    <a:pt x="800" y="4248"/>
                  </a:lnTo>
                  <a:lnTo>
                    <a:pt x="846" y="4263"/>
                  </a:lnTo>
                  <a:lnTo>
                    <a:pt x="896" y="4274"/>
                  </a:lnTo>
                  <a:lnTo>
                    <a:pt x="946" y="4281"/>
                  </a:lnTo>
                  <a:lnTo>
                    <a:pt x="998" y="4288"/>
                  </a:lnTo>
                  <a:lnTo>
                    <a:pt x="1051" y="4296"/>
                  </a:lnTo>
                  <a:lnTo>
                    <a:pt x="1155" y="4307"/>
                  </a:lnTo>
                  <a:lnTo>
                    <a:pt x="1263" y="4309"/>
                  </a:lnTo>
                  <a:lnTo>
                    <a:pt x="1454" y="4309"/>
                  </a:lnTo>
                  <a:lnTo>
                    <a:pt x="1502" y="4307"/>
                  </a:lnTo>
                  <a:lnTo>
                    <a:pt x="1541" y="4303"/>
                  </a:lnTo>
                  <a:lnTo>
                    <a:pt x="1581" y="4300"/>
                  </a:lnTo>
                  <a:lnTo>
                    <a:pt x="1616" y="4296"/>
                  </a:lnTo>
                  <a:lnTo>
                    <a:pt x="1674" y="4284"/>
                  </a:lnTo>
                  <a:lnTo>
                    <a:pt x="1717" y="4274"/>
                  </a:lnTo>
                  <a:lnTo>
                    <a:pt x="1756" y="4263"/>
                  </a:lnTo>
                  <a:lnTo>
                    <a:pt x="1830" y="4232"/>
                  </a:lnTo>
                  <a:lnTo>
                    <a:pt x="1864" y="4220"/>
                  </a:lnTo>
                  <a:lnTo>
                    <a:pt x="1896" y="4204"/>
                  </a:lnTo>
                  <a:lnTo>
                    <a:pt x="1947" y="4174"/>
                  </a:lnTo>
                  <a:lnTo>
                    <a:pt x="1995" y="4150"/>
                  </a:lnTo>
                  <a:lnTo>
                    <a:pt x="2030" y="4128"/>
                  </a:lnTo>
                  <a:lnTo>
                    <a:pt x="2055" y="4104"/>
                  </a:lnTo>
                  <a:lnTo>
                    <a:pt x="2096" y="4108"/>
                  </a:lnTo>
                  <a:lnTo>
                    <a:pt x="2127" y="4112"/>
                  </a:lnTo>
                  <a:lnTo>
                    <a:pt x="2189" y="4116"/>
                  </a:lnTo>
                  <a:lnTo>
                    <a:pt x="2241" y="4116"/>
                  </a:lnTo>
                  <a:lnTo>
                    <a:pt x="2260" y="4120"/>
                  </a:lnTo>
                  <a:lnTo>
                    <a:pt x="2280" y="4128"/>
                  </a:lnTo>
                  <a:lnTo>
                    <a:pt x="2310" y="4138"/>
                  </a:lnTo>
                  <a:lnTo>
                    <a:pt x="2343" y="4150"/>
                  </a:lnTo>
                  <a:lnTo>
                    <a:pt x="2406" y="4170"/>
                  </a:lnTo>
                  <a:lnTo>
                    <a:pt x="2472" y="4194"/>
                  </a:lnTo>
                  <a:lnTo>
                    <a:pt x="2535" y="4212"/>
                  </a:lnTo>
                  <a:lnTo>
                    <a:pt x="2600" y="4225"/>
                  </a:lnTo>
                  <a:lnTo>
                    <a:pt x="2665" y="4242"/>
                  </a:lnTo>
                  <a:lnTo>
                    <a:pt x="2733" y="4252"/>
                  </a:lnTo>
                  <a:lnTo>
                    <a:pt x="2797" y="4258"/>
                  </a:lnTo>
                  <a:lnTo>
                    <a:pt x="2861" y="4267"/>
                  </a:lnTo>
                  <a:lnTo>
                    <a:pt x="2922" y="4274"/>
                  </a:lnTo>
                  <a:lnTo>
                    <a:pt x="2986" y="4277"/>
                  </a:lnTo>
                  <a:lnTo>
                    <a:pt x="3164" y="4277"/>
                  </a:lnTo>
                  <a:lnTo>
                    <a:pt x="3222" y="4270"/>
                  </a:lnTo>
                  <a:lnTo>
                    <a:pt x="3279" y="4267"/>
                  </a:lnTo>
                  <a:lnTo>
                    <a:pt x="3333" y="4259"/>
                  </a:lnTo>
                  <a:lnTo>
                    <a:pt x="3383" y="4248"/>
                  </a:lnTo>
                  <a:lnTo>
                    <a:pt x="3433" y="4237"/>
                  </a:lnTo>
                  <a:lnTo>
                    <a:pt x="3481" y="4225"/>
                  </a:lnTo>
                  <a:lnTo>
                    <a:pt x="3501" y="4220"/>
                  </a:lnTo>
                  <a:lnTo>
                    <a:pt x="3523" y="4212"/>
                  </a:lnTo>
                  <a:lnTo>
                    <a:pt x="3565" y="4196"/>
                  </a:lnTo>
                  <a:lnTo>
                    <a:pt x="3602" y="4179"/>
                  </a:lnTo>
                  <a:lnTo>
                    <a:pt x="3636" y="4161"/>
                  </a:lnTo>
                  <a:lnTo>
                    <a:pt x="3669" y="4142"/>
                  </a:lnTo>
                  <a:lnTo>
                    <a:pt x="3698" y="4120"/>
                  </a:lnTo>
                  <a:lnTo>
                    <a:pt x="3709" y="4110"/>
                  </a:lnTo>
                  <a:lnTo>
                    <a:pt x="3722" y="4092"/>
                  </a:lnTo>
                  <a:lnTo>
                    <a:pt x="3741" y="4071"/>
                  </a:lnTo>
                  <a:lnTo>
                    <a:pt x="3759" y="4045"/>
                  </a:lnTo>
                  <a:lnTo>
                    <a:pt x="3766" y="4032"/>
                  </a:lnTo>
                  <a:lnTo>
                    <a:pt x="3770" y="4021"/>
                  </a:lnTo>
                  <a:lnTo>
                    <a:pt x="3778" y="4007"/>
                  </a:lnTo>
                  <a:lnTo>
                    <a:pt x="3780" y="3993"/>
                  </a:lnTo>
                  <a:lnTo>
                    <a:pt x="3780" y="3977"/>
                  </a:lnTo>
                  <a:lnTo>
                    <a:pt x="3784" y="3962"/>
                  </a:lnTo>
                  <a:lnTo>
                    <a:pt x="3780" y="3941"/>
                  </a:lnTo>
                  <a:lnTo>
                    <a:pt x="3778" y="3923"/>
                  </a:lnTo>
                  <a:lnTo>
                    <a:pt x="3770" y="3900"/>
                  </a:lnTo>
                  <a:lnTo>
                    <a:pt x="3763" y="3882"/>
                  </a:lnTo>
                  <a:lnTo>
                    <a:pt x="3751" y="3861"/>
                  </a:lnTo>
                  <a:lnTo>
                    <a:pt x="3737" y="3841"/>
                  </a:lnTo>
                  <a:lnTo>
                    <a:pt x="3722" y="3824"/>
                  </a:lnTo>
                  <a:lnTo>
                    <a:pt x="3704" y="3810"/>
                  </a:lnTo>
                  <a:lnTo>
                    <a:pt x="3665" y="3776"/>
                  </a:lnTo>
                  <a:lnTo>
                    <a:pt x="3623" y="3744"/>
                  </a:lnTo>
                  <a:lnTo>
                    <a:pt x="3580" y="3718"/>
                  </a:lnTo>
                  <a:lnTo>
                    <a:pt x="3534" y="3691"/>
                  </a:lnTo>
                  <a:lnTo>
                    <a:pt x="3429" y="3640"/>
                  </a:lnTo>
                  <a:lnTo>
                    <a:pt x="3404" y="3626"/>
                  </a:lnTo>
                  <a:lnTo>
                    <a:pt x="3398" y="3618"/>
                  </a:lnTo>
                  <a:lnTo>
                    <a:pt x="3394" y="3614"/>
                  </a:lnTo>
                  <a:lnTo>
                    <a:pt x="3444" y="3562"/>
                  </a:lnTo>
                  <a:lnTo>
                    <a:pt x="3465" y="3539"/>
                  </a:lnTo>
                  <a:lnTo>
                    <a:pt x="3484" y="3515"/>
                  </a:lnTo>
                  <a:lnTo>
                    <a:pt x="3518" y="3465"/>
                  </a:lnTo>
                  <a:lnTo>
                    <a:pt x="3552" y="3413"/>
                  </a:lnTo>
                  <a:lnTo>
                    <a:pt x="3580" y="3367"/>
                  </a:lnTo>
                  <a:lnTo>
                    <a:pt x="3606" y="3323"/>
                  </a:lnTo>
                  <a:lnTo>
                    <a:pt x="3642" y="3234"/>
                  </a:lnTo>
                  <a:lnTo>
                    <a:pt x="3669" y="3161"/>
                  </a:lnTo>
                  <a:lnTo>
                    <a:pt x="3688" y="3109"/>
                  </a:lnTo>
                  <a:lnTo>
                    <a:pt x="3698" y="3092"/>
                  </a:lnTo>
                  <a:lnTo>
                    <a:pt x="3704" y="3077"/>
                  </a:lnTo>
                  <a:lnTo>
                    <a:pt x="3716" y="3069"/>
                  </a:lnTo>
                  <a:lnTo>
                    <a:pt x="3720" y="3069"/>
                  </a:lnTo>
                  <a:lnTo>
                    <a:pt x="3722" y="3071"/>
                  </a:lnTo>
                  <a:lnTo>
                    <a:pt x="3750" y="3125"/>
                  </a:lnTo>
                  <a:lnTo>
                    <a:pt x="3774" y="3176"/>
                  </a:lnTo>
                  <a:lnTo>
                    <a:pt x="3791" y="3205"/>
                  </a:lnTo>
                  <a:lnTo>
                    <a:pt x="3808" y="3230"/>
                  </a:lnTo>
                  <a:lnTo>
                    <a:pt x="3825" y="3260"/>
                  </a:lnTo>
                  <a:lnTo>
                    <a:pt x="3847" y="3290"/>
                  </a:lnTo>
                  <a:lnTo>
                    <a:pt x="3866" y="3311"/>
                  </a:lnTo>
                  <a:lnTo>
                    <a:pt x="3878" y="3323"/>
                  </a:lnTo>
                  <a:lnTo>
                    <a:pt x="3888" y="3332"/>
                  </a:lnTo>
                  <a:lnTo>
                    <a:pt x="3899" y="3340"/>
                  </a:lnTo>
                  <a:lnTo>
                    <a:pt x="3908" y="3348"/>
                  </a:lnTo>
                  <a:lnTo>
                    <a:pt x="3931" y="3359"/>
                  </a:lnTo>
                  <a:lnTo>
                    <a:pt x="3941" y="3363"/>
                  </a:lnTo>
                  <a:lnTo>
                    <a:pt x="3958" y="3363"/>
                  </a:lnTo>
                  <a:lnTo>
                    <a:pt x="3970" y="3359"/>
                  </a:lnTo>
                  <a:lnTo>
                    <a:pt x="3983" y="3351"/>
                  </a:lnTo>
                  <a:lnTo>
                    <a:pt x="3999" y="3344"/>
                  </a:lnTo>
                  <a:lnTo>
                    <a:pt x="4012" y="3332"/>
                  </a:lnTo>
                  <a:lnTo>
                    <a:pt x="4024" y="3319"/>
                  </a:lnTo>
                  <a:lnTo>
                    <a:pt x="4037" y="3303"/>
                  </a:lnTo>
                  <a:lnTo>
                    <a:pt x="4049" y="3290"/>
                  </a:lnTo>
                  <a:lnTo>
                    <a:pt x="4061" y="3269"/>
                  </a:lnTo>
                  <a:lnTo>
                    <a:pt x="4070" y="3252"/>
                  </a:lnTo>
                  <a:lnTo>
                    <a:pt x="4081" y="3230"/>
                  </a:lnTo>
                  <a:lnTo>
                    <a:pt x="4086" y="3209"/>
                  </a:lnTo>
                  <a:lnTo>
                    <a:pt x="4102" y="3161"/>
                  </a:lnTo>
                  <a:lnTo>
                    <a:pt x="4113" y="3107"/>
                  </a:lnTo>
                  <a:lnTo>
                    <a:pt x="4119" y="3047"/>
                  </a:lnTo>
                  <a:lnTo>
                    <a:pt x="4124" y="3013"/>
                  </a:lnTo>
                  <a:lnTo>
                    <a:pt x="4124" y="2915"/>
                  </a:lnTo>
                  <a:lnTo>
                    <a:pt x="4116" y="2846"/>
                  </a:lnTo>
                  <a:moveTo>
                    <a:pt x="4116" y="2846"/>
                  </a:moveTo>
                  <a:lnTo>
                    <a:pt x="4116" y="2846"/>
                  </a:lnTo>
                </a:path>
              </a:pathLst>
            </a:custGeom>
            <a:solidFill>
              <a:srgbClr val="008AE2"/>
            </a:solidFill>
            <a:ln w="63500">
              <a:noFill/>
            </a:ln>
            <a:effectLst>
              <a:outerShdw blurRad="127000" sx="101000" sy="101000" algn="ctr" rotWithShape="0">
                <a:srgbClr val="008AE2">
                  <a:alpha val="4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" name="Freeform 14">
            <a:extLst>
              <a:ext uri="{FF2B5EF4-FFF2-40B4-BE49-F238E27FC236}">
                <a16:creationId xmlns:a16="http://schemas.microsoft.com/office/drawing/2014/main" xmlns="" id="{78EECF71-3BA3-4612-82BD-149DDDB40309}"/>
              </a:ext>
            </a:extLst>
          </p:cNvPr>
          <p:cNvSpPr>
            <a:spLocks noEditPoints="1"/>
          </p:cNvSpPr>
          <p:nvPr/>
        </p:nvSpPr>
        <p:spPr bwMode="auto">
          <a:xfrm>
            <a:off x="4196563" y="5215271"/>
            <a:ext cx="899177" cy="733758"/>
          </a:xfrm>
          <a:custGeom>
            <a:avLst/>
            <a:gdLst>
              <a:gd name="T0" fmla="*/ 2224 w 3277"/>
              <a:gd name="T1" fmla="*/ 810 h 2680"/>
              <a:gd name="T2" fmla="*/ 2336 w 3277"/>
              <a:gd name="T3" fmla="*/ 817 h 2680"/>
              <a:gd name="T4" fmla="*/ 1163 w 3277"/>
              <a:gd name="T5" fmla="*/ 0 h 2680"/>
              <a:gd name="T6" fmla="*/ 0 w 3277"/>
              <a:gd name="T7" fmla="*/ 989 h 2680"/>
              <a:gd name="T8" fmla="*/ 465 w 3277"/>
              <a:gd name="T9" fmla="*/ 1774 h 2680"/>
              <a:gd name="T10" fmla="*/ 349 w 3277"/>
              <a:gd name="T11" fmla="*/ 2124 h 2680"/>
              <a:gd name="T12" fmla="*/ 755 w 3277"/>
              <a:gd name="T13" fmla="*/ 1920 h 2680"/>
              <a:gd name="T14" fmla="*/ 1163 w 3277"/>
              <a:gd name="T15" fmla="*/ 1978 h 2680"/>
              <a:gd name="T16" fmla="*/ 1271 w 3277"/>
              <a:gd name="T17" fmla="*/ 1973 h 2680"/>
              <a:gd name="T18" fmla="*/ 1235 w 3277"/>
              <a:gd name="T19" fmla="*/ 1730 h 2680"/>
              <a:gd name="T20" fmla="*/ 2224 w 3277"/>
              <a:gd name="T21" fmla="*/ 810 h 2680"/>
              <a:gd name="T22" fmla="*/ 2224 w 3277"/>
              <a:gd name="T23" fmla="*/ 810 h 2680"/>
              <a:gd name="T24" fmla="*/ 1591 w 3277"/>
              <a:gd name="T25" fmla="*/ 471 h 2680"/>
              <a:gd name="T26" fmla="*/ 1770 w 3277"/>
              <a:gd name="T27" fmla="*/ 651 h 2680"/>
              <a:gd name="T28" fmla="*/ 1591 w 3277"/>
              <a:gd name="T29" fmla="*/ 830 h 2680"/>
              <a:gd name="T30" fmla="*/ 1411 w 3277"/>
              <a:gd name="T31" fmla="*/ 651 h 2680"/>
              <a:gd name="T32" fmla="*/ 1591 w 3277"/>
              <a:gd name="T33" fmla="*/ 471 h 2680"/>
              <a:gd name="T34" fmla="*/ 1591 w 3277"/>
              <a:gd name="T35" fmla="*/ 471 h 2680"/>
              <a:gd name="T36" fmla="*/ 777 w 3277"/>
              <a:gd name="T37" fmla="*/ 834 h 2680"/>
              <a:gd name="T38" fmla="*/ 597 w 3277"/>
              <a:gd name="T39" fmla="*/ 654 h 2680"/>
              <a:gd name="T40" fmla="*/ 777 w 3277"/>
              <a:gd name="T41" fmla="*/ 474 h 2680"/>
              <a:gd name="T42" fmla="*/ 957 w 3277"/>
              <a:gd name="T43" fmla="*/ 654 h 2680"/>
              <a:gd name="T44" fmla="*/ 777 w 3277"/>
              <a:gd name="T45" fmla="*/ 834 h 2680"/>
              <a:gd name="T46" fmla="*/ 777 w 3277"/>
              <a:gd name="T47" fmla="*/ 834 h 2680"/>
              <a:gd name="T48" fmla="*/ 3277 w 3277"/>
              <a:gd name="T49" fmla="*/ 1720 h 2680"/>
              <a:gd name="T50" fmla="*/ 2289 w 3277"/>
              <a:gd name="T51" fmla="*/ 876 h 2680"/>
              <a:gd name="T52" fmla="*/ 1300 w 3277"/>
              <a:gd name="T53" fmla="*/ 1720 h 2680"/>
              <a:gd name="T54" fmla="*/ 2289 w 3277"/>
              <a:gd name="T55" fmla="*/ 2563 h 2680"/>
              <a:gd name="T56" fmla="*/ 2638 w 3277"/>
              <a:gd name="T57" fmla="*/ 2505 h 2680"/>
              <a:gd name="T58" fmla="*/ 2957 w 3277"/>
              <a:gd name="T59" fmla="*/ 2680 h 2680"/>
              <a:gd name="T60" fmla="*/ 2870 w 3277"/>
              <a:gd name="T61" fmla="*/ 2389 h 2680"/>
              <a:gd name="T62" fmla="*/ 3277 w 3277"/>
              <a:gd name="T63" fmla="*/ 1720 h 2680"/>
              <a:gd name="T64" fmla="*/ 3277 w 3277"/>
              <a:gd name="T65" fmla="*/ 1720 h 2680"/>
              <a:gd name="T66" fmla="*/ 1986 w 3277"/>
              <a:gd name="T67" fmla="*/ 1589 h 2680"/>
              <a:gd name="T68" fmla="*/ 1858 w 3277"/>
              <a:gd name="T69" fmla="*/ 1461 h 2680"/>
              <a:gd name="T70" fmla="*/ 1986 w 3277"/>
              <a:gd name="T71" fmla="*/ 1333 h 2680"/>
              <a:gd name="T72" fmla="*/ 2114 w 3277"/>
              <a:gd name="T73" fmla="*/ 1461 h 2680"/>
              <a:gd name="T74" fmla="*/ 1986 w 3277"/>
              <a:gd name="T75" fmla="*/ 1589 h 2680"/>
              <a:gd name="T76" fmla="*/ 1986 w 3277"/>
              <a:gd name="T77" fmla="*/ 1589 h 2680"/>
              <a:gd name="T78" fmla="*/ 2625 w 3277"/>
              <a:gd name="T79" fmla="*/ 1597 h 2680"/>
              <a:gd name="T80" fmla="*/ 2497 w 3277"/>
              <a:gd name="T81" fmla="*/ 1469 h 2680"/>
              <a:gd name="T82" fmla="*/ 2625 w 3277"/>
              <a:gd name="T83" fmla="*/ 1341 h 2680"/>
              <a:gd name="T84" fmla="*/ 2753 w 3277"/>
              <a:gd name="T85" fmla="*/ 1469 h 2680"/>
              <a:gd name="T86" fmla="*/ 2625 w 3277"/>
              <a:gd name="T87" fmla="*/ 1597 h 2680"/>
              <a:gd name="T88" fmla="*/ 2625 w 3277"/>
              <a:gd name="T89" fmla="*/ 1597 h 2680"/>
              <a:gd name="T90" fmla="*/ 2625 w 3277"/>
              <a:gd name="T91" fmla="*/ 1597 h 2680"/>
              <a:gd name="T92" fmla="*/ 2625 w 3277"/>
              <a:gd name="T93" fmla="*/ 1597 h 2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277" h="2680">
                <a:moveTo>
                  <a:pt x="2224" y="810"/>
                </a:moveTo>
                <a:cubicBezTo>
                  <a:pt x="2262" y="810"/>
                  <a:pt x="2299" y="812"/>
                  <a:pt x="2336" y="817"/>
                </a:cubicBezTo>
                <a:cubicBezTo>
                  <a:pt x="2235" y="348"/>
                  <a:pt x="1734" y="0"/>
                  <a:pt x="1163" y="0"/>
                </a:cubicBezTo>
                <a:cubicBezTo>
                  <a:pt x="524" y="0"/>
                  <a:pt x="0" y="436"/>
                  <a:pt x="0" y="989"/>
                </a:cubicBezTo>
                <a:cubicBezTo>
                  <a:pt x="0" y="1308"/>
                  <a:pt x="174" y="1570"/>
                  <a:pt x="465" y="1774"/>
                </a:cubicBezTo>
                <a:cubicBezTo>
                  <a:pt x="349" y="2124"/>
                  <a:pt x="349" y="2124"/>
                  <a:pt x="349" y="2124"/>
                </a:cubicBezTo>
                <a:cubicBezTo>
                  <a:pt x="755" y="1920"/>
                  <a:pt x="755" y="1920"/>
                  <a:pt x="755" y="1920"/>
                </a:cubicBezTo>
                <a:cubicBezTo>
                  <a:pt x="901" y="1948"/>
                  <a:pt x="1018" y="1978"/>
                  <a:pt x="1163" y="1978"/>
                </a:cubicBezTo>
                <a:cubicBezTo>
                  <a:pt x="1199" y="1978"/>
                  <a:pt x="1235" y="1976"/>
                  <a:pt x="1271" y="1973"/>
                </a:cubicBezTo>
                <a:cubicBezTo>
                  <a:pt x="1249" y="1896"/>
                  <a:pt x="1235" y="1814"/>
                  <a:pt x="1235" y="1730"/>
                </a:cubicBezTo>
                <a:cubicBezTo>
                  <a:pt x="1235" y="1222"/>
                  <a:pt x="1672" y="810"/>
                  <a:pt x="2224" y="810"/>
                </a:cubicBezTo>
                <a:cubicBezTo>
                  <a:pt x="2224" y="810"/>
                  <a:pt x="2224" y="810"/>
                  <a:pt x="2224" y="810"/>
                </a:cubicBezTo>
                <a:moveTo>
                  <a:pt x="1591" y="471"/>
                </a:moveTo>
                <a:cubicBezTo>
                  <a:pt x="1690" y="471"/>
                  <a:pt x="1770" y="551"/>
                  <a:pt x="1770" y="651"/>
                </a:cubicBezTo>
                <a:cubicBezTo>
                  <a:pt x="1770" y="750"/>
                  <a:pt x="1690" y="830"/>
                  <a:pt x="1591" y="830"/>
                </a:cubicBezTo>
                <a:cubicBezTo>
                  <a:pt x="1491" y="830"/>
                  <a:pt x="1411" y="750"/>
                  <a:pt x="1411" y="651"/>
                </a:cubicBezTo>
                <a:cubicBezTo>
                  <a:pt x="1411" y="551"/>
                  <a:pt x="1491" y="471"/>
                  <a:pt x="1591" y="471"/>
                </a:cubicBezTo>
                <a:cubicBezTo>
                  <a:pt x="1591" y="471"/>
                  <a:pt x="1591" y="471"/>
                  <a:pt x="1591" y="471"/>
                </a:cubicBezTo>
                <a:moveTo>
                  <a:pt x="777" y="834"/>
                </a:moveTo>
                <a:cubicBezTo>
                  <a:pt x="678" y="834"/>
                  <a:pt x="597" y="754"/>
                  <a:pt x="597" y="654"/>
                </a:cubicBezTo>
                <a:cubicBezTo>
                  <a:pt x="597" y="555"/>
                  <a:pt x="678" y="474"/>
                  <a:pt x="777" y="474"/>
                </a:cubicBezTo>
                <a:cubicBezTo>
                  <a:pt x="876" y="474"/>
                  <a:pt x="957" y="555"/>
                  <a:pt x="957" y="654"/>
                </a:cubicBezTo>
                <a:cubicBezTo>
                  <a:pt x="957" y="754"/>
                  <a:pt x="876" y="834"/>
                  <a:pt x="777" y="834"/>
                </a:cubicBezTo>
                <a:cubicBezTo>
                  <a:pt x="777" y="834"/>
                  <a:pt x="777" y="834"/>
                  <a:pt x="777" y="834"/>
                </a:cubicBezTo>
                <a:moveTo>
                  <a:pt x="3277" y="1720"/>
                </a:moveTo>
                <a:cubicBezTo>
                  <a:pt x="3277" y="1255"/>
                  <a:pt x="2812" y="876"/>
                  <a:pt x="2289" y="876"/>
                </a:cubicBezTo>
                <a:cubicBezTo>
                  <a:pt x="1736" y="876"/>
                  <a:pt x="1300" y="1255"/>
                  <a:pt x="1300" y="1720"/>
                </a:cubicBezTo>
                <a:cubicBezTo>
                  <a:pt x="1300" y="2185"/>
                  <a:pt x="1736" y="2563"/>
                  <a:pt x="2289" y="2563"/>
                </a:cubicBezTo>
                <a:cubicBezTo>
                  <a:pt x="2405" y="2563"/>
                  <a:pt x="2522" y="2534"/>
                  <a:pt x="2638" y="2505"/>
                </a:cubicBezTo>
                <a:cubicBezTo>
                  <a:pt x="2957" y="2680"/>
                  <a:pt x="2957" y="2680"/>
                  <a:pt x="2957" y="2680"/>
                </a:cubicBezTo>
                <a:cubicBezTo>
                  <a:pt x="2870" y="2389"/>
                  <a:pt x="2870" y="2389"/>
                  <a:pt x="2870" y="2389"/>
                </a:cubicBezTo>
                <a:cubicBezTo>
                  <a:pt x="3103" y="2214"/>
                  <a:pt x="3277" y="1982"/>
                  <a:pt x="3277" y="1720"/>
                </a:cubicBezTo>
                <a:cubicBezTo>
                  <a:pt x="3277" y="1720"/>
                  <a:pt x="3277" y="1720"/>
                  <a:pt x="3277" y="1720"/>
                </a:cubicBezTo>
                <a:moveTo>
                  <a:pt x="1986" y="1589"/>
                </a:moveTo>
                <a:cubicBezTo>
                  <a:pt x="1915" y="1589"/>
                  <a:pt x="1858" y="1532"/>
                  <a:pt x="1858" y="1461"/>
                </a:cubicBezTo>
                <a:cubicBezTo>
                  <a:pt x="1858" y="1391"/>
                  <a:pt x="1915" y="1333"/>
                  <a:pt x="1986" y="1333"/>
                </a:cubicBezTo>
                <a:cubicBezTo>
                  <a:pt x="2056" y="1333"/>
                  <a:pt x="2114" y="1391"/>
                  <a:pt x="2114" y="1461"/>
                </a:cubicBezTo>
                <a:cubicBezTo>
                  <a:pt x="2114" y="1532"/>
                  <a:pt x="2056" y="1589"/>
                  <a:pt x="1986" y="1589"/>
                </a:cubicBezTo>
                <a:cubicBezTo>
                  <a:pt x="1986" y="1589"/>
                  <a:pt x="1986" y="1589"/>
                  <a:pt x="1986" y="1589"/>
                </a:cubicBezTo>
                <a:moveTo>
                  <a:pt x="2625" y="1597"/>
                </a:moveTo>
                <a:cubicBezTo>
                  <a:pt x="2554" y="1597"/>
                  <a:pt x="2497" y="1539"/>
                  <a:pt x="2497" y="1469"/>
                </a:cubicBezTo>
                <a:cubicBezTo>
                  <a:pt x="2497" y="1398"/>
                  <a:pt x="2554" y="1341"/>
                  <a:pt x="2625" y="1341"/>
                </a:cubicBezTo>
                <a:cubicBezTo>
                  <a:pt x="2695" y="1341"/>
                  <a:pt x="2753" y="1398"/>
                  <a:pt x="2753" y="1469"/>
                </a:cubicBezTo>
                <a:cubicBezTo>
                  <a:pt x="2753" y="1539"/>
                  <a:pt x="2695" y="1597"/>
                  <a:pt x="2625" y="1597"/>
                </a:cubicBezTo>
                <a:cubicBezTo>
                  <a:pt x="2625" y="1597"/>
                  <a:pt x="2625" y="1597"/>
                  <a:pt x="2625" y="1597"/>
                </a:cubicBezTo>
                <a:moveTo>
                  <a:pt x="2625" y="1597"/>
                </a:moveTo>
                <a:cubicBezTo>
                  <a:pt x="2625" y="1597"/>
                  <a:pt x="2625" y="1597"/>
                  <a:pt x="2625" y="1597"/>
                </a:cubicBezTo>
              </a:path>
            </a:pathLst>
          </a:custGeom>
          <a:solidFill>
            <a:srgbClr val="008AE2"/>
          </a:solidFill>
          <a:ln w="63500">
            <a:noFill/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18">
            <a:extLst>
              <a:ext uri="{FF2B5EF4-FFF2-40B4-BE49-F238E27FC236}">
                <a16:creationId xmlns:a16="http://schemas.microsoft.com/office/drawing/2014/main" xmlns="" id="{4102155A-CA51-4253-94E4-39727190F8E9}"/>
              </a:ext>
            </a:extLst>
          </p:cNvPr>
          <p:cNvSpPr>
            <a:spLocks noEditPoints="1"/>
          </p:cNvSpPr>
          <p:nvPr/>
        </p:nvSpPr>
        <p:spPr bwMode="auto">
          <a:xfrm>
            <a:off x="9803676" y="5232861"/>
            <a:ext cx="797583" cy="716167"/>
          </a:xfrm>
          <a:custGeom>
            <a:avLst/>
            <a:gdLst>
              <a:gd name="T0" fmla="*/ 3267 w 3267"/>
              <a:gd name="T1" fmla="*/ 1217 h 2940"/>
              <a:gd name="T2" fmla="*/ 2859 w 3267"/>
              <a:gd name="T3" fmla="*/ 1622 h 2940"/>
              <a:gd name="T4" fmla="*/ 2450 w 3267"/>
              <a:gd name="T5" fmla="*/ 1217 h 2940"/>
              <a:gd name="T6" fmla="*/ 2042 w 3267"/>
              <a:gd name="T7" fmla="*/ 1622 h 2940"/>
              <a:gd name="T8" fmla="*/ 1634 w 3267"/>
              <a:gd name="T9" fmla="*/ 1217 h 2940"/>
              <a:gd name="T10" fmla="*/ 1225 w 3267"/>
              <a:gd name="T11" fmla="*/ 1622 h 2940"/>
              <a:gd name="T12" fmla="*/ 817 w 3267"/>
              <a:gd name="T13" fmla="*/ 1217 h 2940"/>
              <a:gd name="T14" fmla="*/ 408 w 3267"/>
              <a:gd name="T15" fmla="*/ 1622 h 2940"/>
              <a:gd name="T16" fmla="*/ 0 w 3267"/>
              <a:gd name="T17" fmla="*/ 1217 h 2940"/>
              <a:gd name="T18" fmla="*/ 287 w 3267"/>
              <a:gd name="T19" fmla="*/ 456 h 2940"/>
              <a:gd name="T20" fmla="*/ 2980 w 3267"/>
              <a:gd name="T21" fmla="*/ 456 h 2940"/>
              <a:gd name="T22" fmla="*/ 3267 w 3267"/>
              <a:gd name="T23" fmla="*/ 1217 h 2940"/>
              <a:gd name="T24" fmla="*/ 2757 w 3267"/>
              <a:gd name="T25" fmla="*/ 304 h 2940"/>
              <a:gd name="T26" fmla="*/ 510 w 3267"/>
              <a:gd name="T27" fmla="*/ 304 h 2940"/>
              <a:gd name="T28" fmla="*/ 357 w 3267"/>
              <a:gd name="T29" fmla="*/ 152 h 2940"/>
              <a:gd name="T30" fmla="*/ 510 w 3267"/>
              <a:gd name="T31" fmla="*/ 0 h 2940"/>
              <a:gd name="T32" fmla="*/ 2757 w 3267"/>
              <a:gd name="T33" fmla="*/ 0 h 2940"/>
              <a:gd name="T34" fmla="*/ 2910 w 3267"/>
              <a:gd name="T35" fmla="*/ 152 h 2940"/>
              <a:gd name="T36" fmla="*/ 2757 w 3267"/>
              <a:gd name="T37" fmla="*/ 304 h 2940"/>
              <a:gd name="T38" fmla="*/ 459 w 3267"/>
              <a:gd name="T39" fmla="*/ 1772 h 2940"/>
              <a:gd name="T40" fmla="*/ 459 w 3267"/>
              <a:gd name="T41" fmla="*/ 1772 h 2940"/>
              <a:gd name="T42" fmla="*/ 503 w 3267"/>
              <a:gd name="T43" fmla="*/ 1766 h 2940"/>
              <a:gd name="T44" fmla="*/ 512 w 3267"/>
              <a:gd name="T45" fmla="*/ 1765 h 2940"/>
              <a:gd name="T46" fmla="*/ 532 w 3267"/>
              <a:gd name="T47" fmla="*/ 1760 h 2940"/>
              <a:gd name="T48" fmla="*/ 613 w 3267"/>
              <a:gd name="T49" fmla="*/ 1736 h 2940"/>
              <a:gd name="T50" fmla="*/ 613 w 3267"/>
              <a:gd name="T51" fmla="*/ 2484 h 2940"/>
              <a:gd name="T52" fmla="*/ 2655 w 3267"/>
              <a:gd name="T53" fmla="*/ 2484 h 2940"/>
              <a:gd name="T54" fmla="*/ 2655 w 3267"/>
              <a:gd name="T55" fmla="*/ 1736 h 2940"/>
              <a:gd name="T56" fmla="*/ 2735 w 3267"/>
              <a:gd name="T57" fmla="*/ 1760 h 2940"/>
              <a:gd name="T58" fmla="*/ 2755 w 3267"/>
              <a:gd name="T59" fmla="*/ 1765 h 2940"/>
              <a:gd name="T60" fmla="*/ 2764 w 3267"/>
              <a:gd name="T61" fmla="*/ 1766 h 2940"/>
              <a:gd name="T62" fmla="*/ 2808 w 3267"/>
              <a:gd name="T63" fmla="*/ 1772 h 2940"/>
              <a:gd name="T64" fmla="*/ 2808 w 3267"/>
              <a:gd name="T65" fmla="*/ 1772 h 2940"/>
              <a:gd name="T66" fmla="*/ 2859 w 3267"/>
              <a:gd name="T67" fmla="*/ 1774 h 2940"/>
              <a:gd name="T68" fmla="*/ 2961 w 3267"/>
              <a:gd name="T69" fmla="*/ 1765 h 2940"/>
              <a:gd name="T70" fmla="*/ 2961 w 3267"/>
              <a:gd name="T71" fmla="*/ 2788 h 2940"/>
              <a:gd name="T72" fmla="*/ 2808 w 3267"/>
              <a:gd name="T73" fmla="*/ 2940 h 2940"/>
              <a:gd name="T74" fmla="*/ 459 w 3267"/>
              <a:gd name="T75" fmla="*/ 2940 h 2940"/>
              <a:gd name="T76" fmla="*/ 306 w 3267"/>
              <a:gd name="T77" fmla="*/ 2788 h 2940"/>
              <a:gd name="T78" fmla="*/ 306 w 3267"/>
              <a:gd name="T79" fmla="*/ 1765 h 2940"/>
              <a:gd name="T80" fmla="*/ 408 w 3267"/>
              <a:gd name="T81" fmla="*/ 1774 h 2940"/>
              <a:gd name="T82" fmla="*/ 459 w 3267"/>
              <a:gd name="T83" fmla="*/ 1772 h 2940"/>
              <a:gd name="T84" fmla="*/ 459 w 3267"/>
              <a:gd name="T85" fmla="*/ 1772 h 2940"/>
              <a:gd name="T86" fmla="*/ 459 w 3267"/>
              <a:gd name="T87" fmla="*/ 1772 h 29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267" h="2940">
                <a:moveTo>
                  <a:pt x="3267" y="1217"/>
                </a:moveTo>
                <a:cubicBezTo>
                  <a:pt x="3267" y="1441"/>
                  <a:pt x="3084" y="1622"/>
                  <a:pt x="2859" y="1622"/>
                </a:cubicBezTo>
                <a:cubicBezTo>
                  <a:pt x="2633" y="1622"/>
                  <a:pt x="2450" y="1441"/>
                  <a:pt x="2450" y="1217"/>
                </a:cubicBezTo>
                <a:cubicBezTo>
                  <a:pt x="2450" y="1441"/>
                  <a:pt x="2267" y="1622"/>
                  <a:pt x="2042" y="1622"/>
                </a:cubicBezTo>
                <a:cubicBezTo>
                  <a:pt x="1816" y="1622"/>
                  <a:pt x="1634" y="1441"/>
                  <a:pt x="1634" y="1217"/>
                </a:cubicBezTo>
                <a:cubicBezTo>
                  <a:pt x="1634" y="1441"/>
                  <a:pt x="1451" y="1622"/>
                  <a:pt x="1225" y="1622"/>
                </a:cubicBezTo>
                <a:cubicBezTo>
                  <a:pt x="1000" y="1622"/>
                  <a:pt x="817" y="1441"/>
                  <a:pt x="817" y="1217"/>
                </a:cubicBezTo>
                <a:cubicBezTo>
                  <a:pt x="817" y="1441"/>
                  <a:pt x="634" y="1622"/>
                  <a:pt x="408" y="1622"/>
                </a:cubicBezTo>
                <a:cubicBezTo>
                  <a:pt x="183" y="1622"/>
                  <a:pt x="0" y="1441"/>
                  <a:pt x="0" y="1217"/>
                </a:cubicBezTo>
                <a:cubicBezTo>
                  <a:pt x="287" y="456"/>
                  <a:pt x="287" y="456"/>
                  <a:pt x="287" y="456"/>
                </a:cubicBezTo>
                <a:cubicBezTo>
                  <a:pt x="2980" y="456"/>
                  <a:pt x="2980" y="456"/>
                  <a:pt x="2980" y="456"/>
                </a:cubicBezTo>
                <a:lnTo>
                  <a:pt x="3267" y="1217"/>
                </a:lnTo>
                <a:close/>
                <a:moveTo>
                  <a:pt x="2757" y="304"/>
                </a:moveTo>
                <a:cubicBezTo>
                  <a:pt x="510" y="304"/>
                  <a:pt x="510" y="304"/>
                  <a:pt x="510" y="304"/>
                </a:cubicBezTo>
                <a:cubicBezTo>
                  <a:pt x="426" y="304"/>
                  <a:pt x="357" y="236"/>
                  <a:pt x="357" y="152"/>
                </a:cubicBezTo>
                <a:cubicBezTo>
                  <a:pt x="357" y="68"/>
                  <a:pt x="426" y="0"/>
                  <a:pt x="510" y="0"/>
                </a:cubicBezTo>
                <a:cubicBezTo>
                  <a:pt x="2757" y="0"/>
                  <a:pt x="2757" y="0"/>
                  <a:pt x="2757" y="0"/>
                </a:cubicBezTo>
                <a:cubicBezTo>
                  <a:pt x="2841" y="0"/>
                  <a:pt x="2910" y="68"/>
                  <a:pt x="2910" y="152"/>
                </a:cubicBezTo>
                <a:cubicBezTo>
                  <a:pt x="2910" y="236"/>
                  <a:pt x="2841" y="304"/>
                  <a:pt x="2757" y="304"/>
                </a:cubicBezTo>
                <a:close/>
                <a:moveTo>
                  <a:pt x="459" y="1772"/>
                </a:moveTo>
                <a:cubicBezTo>
                  <a:pt x="459" y="1772"/>
                  <a:pt x="459" y="1772"/>
                  <a:pt x="459" y="1772"/>
                </a:cubicBezTo>
                <a:cubicBezTo>
                  <a:pt x="474" y="1770"/>
                  <a:pt x="489" y="1768"/>
                  <a:pt x="503" y="1766"/>
                </a:cubicBezTo>
                <a:cubicBezTo>
                  <a:pt x="506" y="1765"/>
                  <a:pt x="509" y="1765"/>
                  <a:pt x="512" y="1765"/>
                </a:cubicBezTo>
                <a:cubicBezTo>
                  <a:pt x="519" y="1763"/>
                  <a:pt x="525" y="1761"/>
                  <a:pt x="532" y="1760"/>
                </a:cubicBezTo>
                <a:cubicBezTo>
                  <a:pt x="559" y="1754"/>
                  <a:pt x="587" y="1746"/>
                  <a:pt x="613" y="1736"/>
                </a:cubicBezTo>
                <a:cubicBezTo>
                  <a:pt x="613" y="2484"/>
                  <a:pt x="613" y="2484"/>
                  <a:pt x="613" y="2484"/>
                </a:cubicBezTo>
                <a:cubicBezTo>
                  <a:pt x="2655" y="2484"/>
                  <a:pt x="2655" y="2484"/>
                  <a:pt x="2655" y="2484"/>
                </a:cubicBezTo>
                <a:cubicBezTo>
                  <a:pt x="2655" y="1736"/>
                  <a:pt x="2655" y="1736"/>
                  <a:pt x="2655" y="1736"/>
                </a:cubicBezTo>
                <a:cubicBezTo>
                  <a:pt x="2681" y="1746"/>
                  <a:pt x="2708" y="1754"/>
                  <a:pt x="2735" y="1760"/>
                </a:cubicBezTo>
                <a:cubicBezTo>
                  <a:pt x="2742" y="1761"/>
                  <a:pt x="2748" y="1763"/>
                  <a:pt x="2755" y="1765"/>
                </a:cubicBezTo>
                <a:cubicBezTo>
                  <a:pt x="2758" y="1765"/>
                  <a:pt x="2761" y="1765"/>
                  <a:pt x="2764" y="1766"/>
                </a:cubicBezTo>
                <a:cubicBezTo>
                  <a:pt x="2779" y="1768"/>
                  <a:pt x="2793" y="1770"/>
                  <a:pt x="2808" y="1772"/>
                </a:cubicBezTo>
                <a:cubicBezTo>
                  <a:pt x="2808" y="1772"/>
                  <a:pt x="2808" y="1772"/>
                  <a:pt x="2808" y="1772"/>
                </a:cubicBezTo>
                <a:cubicBezTo>
                  <a:pt x="2824" y="1773"/>
                  <a:pt x="2841" y="1774"/>
                  <a:pt x="2859" y="1774"/>
                </a:cubicBezTo>
                <a:cubicBezTo>
                  <a:pt x="2894" y="1774"/>
                  <a:pt x="2928" y="1771"/>
                  <a:pt x="2961" y="1765"/>
                </a:cubicBezTo>
                <a:cubicBezTo>
                  <a:pt x="2961" y="2788"/>
                  <a:pt x="2961" y="2788"/>
                  <a:pt x="2961" y="2788"/>
                </a:cubicBezTo>
                <a:cubicBezTo>
                  <a:pt x="2961" y="2872"/>
                  <a:pt x="2892" y="2940"/>
                  <a:pt x="2808" y="2940"/>
                </a:cubicBezTo>
                <a:cubicBezTo>
                  <a:pt x="459" y="2940"/>
                  <a:pt x="459" y="2940"/>
                  <a:pt x="459" y="2940"/>
                </a:cubicBezTo>
                <a:cubicBezTo>
                  <a:pt x="375" y="2940"/>
                  <a:pt x="306" y="2872"/>
                  <a:pt x="306" y="2788"/>
                </a:cubicBezTo>
                <a:cubicBezTo>
                  <a:pt x="306" y="1765"/>
                  <a:pt x="306" y="1765"/>
                  <a:pt x="306" y="1765"/>
                </a:cubicBezTo>
                <a:cubicBezTo>
                  <a:pt x="339" y="1771"/>
                  <a:pt x="373" y="1774"/>
                  <a:pt x="408" y="1774"/>
                </a:cubicBezTo>
                <a:cubicBezTo>
                  <a:pt x="426" y="1774"/>
                  <a:pt x="443" y="1773"/>
                  <a:pt x="459" y="1772"/>
                </a:cubicBezTo>
                <a:close/>
                <a:moveTo>
                  <a:pt x="459" y="1772"/>
                </a:moveTo>
                <a:cubicBezTo>
                  <a:pt x="459" y="1772"/>
                  <a:pt x="459" y="1772"/>
                  <a:pt x="459" y="1772"/>
                </a:cubicBezTo>
              </a:path>
            </a:pathLst>
          </a:custGeom>
          <a:solidFill>
            <a:srgbClr val="008AE2"/>
          </a:solidFill>
          <a:ln w="63500">
            <a:noFill/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F0B74CA2-BB57-41D4-AAB9-EC769B8225FE}"/>
              </a:ext>
            </a:extLst>
          </p:cNvPr>
          <p:cNvSpPr txBox="1"/>
          <p:nvPr/>
        </p:nvSpPr>
        <p:spPr>
          <a:xfrm>
            <a:off x="9332682" y="6036112"/>
            <a:ext cx="1739579" cy="40011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ffectLst>
                  <a:outerShdw blurRad="127000" sx="101000" sy="101000" algn="ctr" rotWithShape="0">
                    <a:schemeClr val="bg1">
                      <a:alpha val="40000"/>
                    </a:schemeClr>
                  </a:outerShdw>
                </a:effectLst>
                <a:latin typeface="+mn-ea"/>
              </a:rPr>
              <a:t>tianqi.yanj.cn</a:t>
            </a:r>
            <a:endParaRPr lang="zh-CN" altLang="en-US" sz="2000" dirty="0">
              <a:solidFill>
                <a:schemeClr val="bg1"/>
              </a:solidFill>
              <a:effectLst>
                <a:outerShdw blurRad="127000" sx="101000" sy="101000" algn="ctr" rotWithShape="0">
                  <a:schemeClr val="bg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xmlns="" id="{0646B88E-9ED2-451A-9A13-EF0502680AC7}"/>
              </a:ext>
            </a:extLst>
          </p:cNvPr>
          <p:cNvSpPr/>
          <p:nvPr/>
        </p:nvSpPr>
        <p:spPr>
          <a:xfrm>
            <a:off x="550862" y="476250"/>
            <a:ext cx="11090275" cy="3965121"/>
          </a:xfrm>
          <a:prstGeom prst="roundRect">
            <a:avLst>
              <a:gd name="adj" fmla="val 3388"/>
            </a:avLst>
          </a:prstGeom>
          <a:noFill/>
          <a:ln w="63500">
            <a:solidFill>
              <a:srgbClr val="048FEB"/>
            </a:solidFill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C35C49C7-12E4-47E1-98C5-2A0FA67151E0}"/>
              </a:ext>
            </a:extLst>
          </p:cNvPr>
          <p:cNvSpPr txBox="1"/>
          <p:nvPr/>
        </p:nvSpPr>
        <p:spPr>
          <a:xfrm>
            <a:off x="1590741" y="2717877"/>
            <a:ext cx="9010518" cy="10895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dirty="0" err="1">
                <a:solidFill>
                  <a:schemeClr val="bg1"/>
                </a:solidFill>
                <a:effectLst/>
                <a:latin typeface="+mn-ea"/>
              </a:rPr>
              <a:t>urna</a:t>
            </a: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A02B1ECE-EE30-4570-BDC0-8B8977A72833}"/>
              </a:ext>
            </a:extLst>
          </p:cNvPr>
          <p:cNvSpPr txBox="1"/>
          <p:nvPr/>
        </p:nvSpPr>
        <p:spPr>
          <a:xfrm>
            <a:off x="2223243" y="1349926"/>
            <a:ext cx="7745518" cy="92333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5400" b="1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ADD YOUR END TEXT</a:t>
            </a:r>
            <a:endParaRPr lang="zh-CN" altLang="en-US" sz="5400" b="1" dirty="0">
              <a:solidFill>
                <a:srgbClr val="008AE2"/>
              </a:solidFill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586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5000">
        <p14:vortex dir="r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12" grpId="0" animBg="1"/>
      <p:bldP spid="23" grpId="0" animBg="1"/>
      <p:bldP spid="31" grpId="0" animBg="1"/>
      <p:bldP spid="34" grpId="0"/>
      <p:bldP spid="35" grpId="0" animBg="1"/>
      <p:bldP spid="36" grpId="0"/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PA_背景">
            <a:extLst>
              <a:ext uri="{FF2B5EF4-FFF2-40B4-BE49-F238E27FC236}">
                <a16:creationId xmlns:a16="http://schemas.microsoft.com/office/drawing/2014/main" xmlns="" id="{B7A4A7FA-DE44-4F3F-8559-6620793F369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A0CAA2AB-A5F1-4A57-A258-902E5A710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05E7A428-B279-4170-91AD-A7592D72891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6" name="PA_梯形 35">
            <a:extLst>
              <a:ext uri="{FF2B5EF4-FFF2-40B4-BE49-F238E27FC236}">
                <a16:creationId xmlns:a16="http://schemas.microsoft.com/office/drawing/2014/main" xmlns="" id="{EBC7EED9-70D3-4C8C-AA85-5434FBAC533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90600" y="-707760"/>
            <a:ext cx="10210800" cy="8831943"/>
          </a:xfrm>
          <a:prstGeom prst="trapezoid">
            <a:avLst>
              <a:gd name="adj" fmla="val 29550"/>
            </a:avLst>
          </a:prstGeom>
          <a:gradFill>
            <a:gsLst>
              <a:gs pos="13000">
                <a:srgbClr val="048FEB">
                  <a:alpha val="0"/>
                  <a:lumMod val="50000"/>
                  <a:lumOff val="50000"/>
                </a:srgbClr>
              </a:gs>
              <a:gs pos="100000">
                <a:srgbClr val="048FEB">
                  <a:alpha val="20000"/>
                  <a:lumMod val="100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PA_椭圆 12">
            <a:extLst>
              <a:ext uri="{FF2B5EF4-FFF2-40B4-BE49-F238E27FC236}">
                <a16:creationId xmlns:a16="http://schemas.microsoft.com/office/drawing/2014/main" xmlns="" id="{61779A7F-15F4-4234-9589-7C65BA9F54C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040195" y="373194"/>
            <a:ext cx="6111610" cy="6111610"/>
          </a:xfrm>
          <a:prstGeom prst="ellipse">
            <a:avLst/>
          </a:prstGeom>
          <a:gradFill flip="none" rotWithShape="1">
            <a:gsLst>
              <a:gs pos="60000">
                <a:srgbClr val="048FEB">
                  <a:alpha val="0"/>
                  <a:lumMod val="50000"/>
                  <a:lumOff val="50000"/>
                </a:srgbClr>
              </a:gs>
              <a:gs pos="100000">
                <a:srgbClr val="048FEB">
                  <a:lumMod val="100000"/>
                  <a:alpha val="15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048F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_弧形 15">
            <a:extLst>
              <a:ext uri="{FF2B5EF4-FFF2-40B4-BE49-F238E27FC236}">
                <a16:creationId xmlns:a16="http://schemas.microsoft.com/office/drawing/2014/main" xmlns="" id="{62710239-DFE8-432E-B4DC-18F3E66B7FD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13500000">
            <a:off x="1906067" y="-760932"/>
            <a:ext cx="8379864" cy="8379864"/>
          </a:xfrm>
          <a:prstGeom prst="arc">
            <a:avLst/>
          </a:prstGeom>
          <a:gradFill flip="none" rotWithShape="1">
            <a:gsLst>
              <a:gs pos="55000">
                <a:srgbClr val="048FEB">
                  <a:alpha val="0"/>
                </a:srgbClr>
              </a:gs>
              <a:gs pos="100000">
                <a:srgbClr val="048FEB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0" cap="rnd">
            <a:solidFill>
              <a:srgbClr val="048F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PA_直接连接符 17">
            <a:extLst>
              <a:ext uri="{FF2B5EF4-FFF2-40B4-BE49-F238E27FC236}">
                <a16:creationId xmlns:a16="http://schemas.microsoft.com/office/drawing/2014/main" xmlns="" id="{7C90E0D8-5150-46AF-A643-933EFFBB91E5}"/>
              </a:ext>
            </a:extLst>
          </p:cNvPr>
          <p:cNvCxnSpPr>
            <a:cxnSpLocks/>
            <a:stCxn id="6" idx="1"/>
          </p:cNvCxnSpPr>
          <p:nvPr>
            <p:custDataLst>
              <p:tags r:id="rId5"/>
            </p:custDataLst>
          </p:nvPr>
        </p:nvCxnSpPr>
        <p:spPr>
          <a:xfrm flipV="1">
            <a:off x="0" y="3428999"/>
            <a:ext cx="1901371" cy="1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0" cap="sq">
            <a:gradFill>
              <a:gsLst>
                <a:gs pos="0">
                  <a:srgbClr val="048FEB">
                    <a:alpha val="40000"/>
                  </a:srgbClr>
                </a:gs>
                <a:gs pos="100000">
                  <a:srgbClr val="048FEB">
                    <a:alpha val="9900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_弧形 27">
            <a:extLst>
              <a:ext uri="{FF2B5EF4-FFF2-40B4-BE49-F238E27FC236}">
                <a16:creationId xmlns:a16="http://schemas.microsoft.com/office/drawing/2014/main" xmlns="" id="{23944780-AA9E-4225-8423-BAC1D21AC0B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2700000">
            <a:off x="1906066" y="-760933"/>
            <a:ext cx="8379864" cy="8379864"/>
          </a:xfrm>
          <a:prstGeom prst="arc">
            <a:avLst/>
          </a:prstGeom>
          <a:gradFill flip="none" rotWithShape="1">
            <a:gsLst>
              <a:gs pos="55000">
                <a:srgbClr val="048FEB">
                  <a:alpha val="0"/>
                </a:srgbClr>
              </a:gs>
              <a:gs pos="100000">
                <a:srgbClr val="048FEB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0" cap="rnd">
            <a:solidFill>
              <a:srgbClr val="048F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PA_直接连接符 30">
            <a:extLst>
              <a:ext uri="{FF2B5EF4-FFF2-40B4-BE49-F238E27FC236}">
                <a16:creationId xmlns:a16="http://schemas.microsoft.com/office/drawing/2014/main" xmlns="" id="{030B91A3-2EBC-4F1E-9837-0877C6E2278C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 flipV="1">
            <a:off x="10290629" y="3428999"/>
            <a:ext cx="1901371" cy="1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0" cap="sq">
            <a:gradFill>
              <a:gsLst>
                <a:gs pos="100000">
                  <a:srgbClr val="048FEB">
                    <a:alpha val="40000"/>
                  </a:srgbClr>
                </a:gs>
                <a:gs pos="0">
                  <a:srgbClr val="048FEB">
                    <a:alpha val="9900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A_文本框 31">
            <a:extLst>
              <a:ext uri="{FF2B5EF4-FFF2-40B4-BE49-F238E27FC236}">
                <a16:creationId xmlns:a16="http://schemas.microsoft.com/office/drawing/2014/main" xmlns="" id="{111283DC-15F3-422C-A7B0-FDEE0F89CF8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713614" y="3538454"/>
            <a:ext cx="47647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+mj-ea"/>
                <a:ea typeface="+mj-ea"/>
              </a:rPr>
              <a:t>FOR WATCHING</a:t>
            </a:r>
            <a:endParaRPr lang="zh-CN" altLang="en-US" sz="4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3" name="PA_文本框 32">
            <a:extLst>
              <a:ext uri="{FF2B5EF4-FFF2-40B4-BE49-F238E27FC236}">
                <a16:creationId xmlns:a16="http://schemas.microsoft.com/office/drawing/2014/main" xmlns="" id="{09891DB9-CC2E-44B6-8346-D32780DC2C9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554276" y="2138071"/>
            <a:ext cx="50834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bg1"/>
                </a:solidFill>
                <a:effectLst>
                  <a:outerShdw blurRad="279400" dist="38100" dir="5400000" algn="t" rotWithShape="0">
                    <a:srgbClr val="048FEB">
                      <a:alpha val="40000"/>
                    </a:srgbClr>
                  </a:outerShdw>
                </a:effectLst>
                <a:latin typeface="+mj-ea"/>
                <a:ea typeface="+mj-ea"/>
              </a:rPr>
              <a:t>THANKS</a:t>
            </a:r>
            <a:endParaRPr lang="zh-CN" altLang="en-US" sz="8800" b="1" dirty="0">
              <a:solidFill>
                <a:schemeClr val="bg1"/>
              </a:solidFill>
              <a:effectLst>
                <a:outerShdw blurRad="279400" dist="38100" dir="5400000" algn="t" rotWithShape="0">
                  <a:srgbClr val="048FEB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" name="PA_文本框 1">
            <a:extLst>
              <a:ext uri="{FF2B5EF4-FFF2-40B4-BE49-F238E27FC236}">
                <a16:creationId xmlns:a16="http://schemas.microsoft.com/office/drawing/2014/main" xmlns="" id="{97746AD2-C65F-4765-A1E0-E2E57C87B27F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823580" y="4307896"/>
            <a:ext cx="454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2017 </a:t>
            </a:r>
            <a:r>
              <a:rPr lang="en-US" altLang="zh-CN" dirty="0" err="1">
                <a:solidFill>
                  <a:schemeClr val="bg1"/>
                </a:solidFill>
              </a:rPr>
              <a:t>Poerpoint</a:t>
            </a:r>
            <a:r>
              <a:rPr lang="en-US" altLang="zh-CN" dirty="0">
                <a:solidFill>
                  <a:schemeClr val="bg1"/>
                </a:solidFill>
              </a:rPr>
              <a:t> Template Designed By </a:t>
            </a:r>
            <a:r>
              <a:rPr lang="en-US" altLang="zh-CN" dirty="0" err="1">
                <a:solidFill>
                  <a:schemeClr val="bg1"/>
                </a:solidFill>
              </a:rPr>
              <a:t>Tianqi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31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14:flash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PA_背景">
            <a:extLst>
              <a:ext uri="{FF2B5EF4-FFF2-40B4-BE49-F238E27FC236}">
                <a16:creationId xmlns:a16="http://schemas.microsoft.com/office/drawing/2014/main" xmlns="" id="{53513A44-086D-454E-8F3A-450C5F0CDFC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xmlns="" id="{72D28A9F-A7BC-4E5A-9150-BF03B0C4B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0" name="矩形 69">
              <a:extLst>
                <a:ext uri="{FF2B5EF4-FFF2-40B4-BE49-F238E27FC236}">
                  <a16:creationId xmlns:a16="http://schemas.microsoft.com/office/drawing/2014/main" xmlns="" id="{A5D86533-C47A-49A4-8B96-E6450A873E5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1" name="PA_梯形 35">
            <a:extLst>
              <a:ext uri="{FF2B5EF4-FFF2-40B4-BE49-F238E27FC236}">
                <a16:creationId xmlns:a16="http://schemas.microsoft.com/office/drawing/2014/main" xmlns="" id="{3BB0083A-DBFC-46F6-9138-1EA5E3C559C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90600" y="-707760"/>
            <a:ext cx="10210800" cy="8831943"/>
          </a:xfrm>
          <a:prstGeom prst="trapezoid">
            <a:avLst>
              <a:gd name="adj" fmla="val 29550"/>
            </a:avLst>
          </a:prstGeom>
          <a:gradFill>
            <a:gsLst>
              <a:gs pos="13000">
                <a:srgbClr val="048FEB">
                  <a:alpha val="0"/>
                  <a:lumMod val="50000"/>
                  <a:lumOff val="50000"/>
                </a:srgbClr>
              </a:gs>
              <a:gs pos="100000">
                <a:srgbClr val="048FEB">
                  <a:alpha val="20000"/>
                  <a:lumMod val="100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xmlns="" id="{9BE813B0-6123-494C-8EB4-D48AB76C40ED}"/>
              </a:ext>
            </a:extLst>
          </p:cNvPr>
          <p:cNvSpPr/>
          <p:nvPr/>
        </p:nvSpPr>
        <p:spPr>
          <a:xfrm>
            <a:off x="550862" y="1446439"/>
            <a:ext cx="11090275" cy="3965121"/>
          </a:xfrm>
          <a:prstGeom prst="roundRect">
            <a:avLst>
              <a:gd name="adj" fmla="val 3388"/>
            </a:avLst>
          </a:prstGeom>
          <a:noFill/>
          <a:ln w="63500">
            <a:solidFill>
              <a:srgbClr val="048FEB"/>
            </a:solidFill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3876F1E5-2623-4C42-BB04-B399214F7DE6}"/>
              </a:ext>
            </a:extLst>
          </p:cNvPr>
          <p:cNvSpPr txBox="1"/>
          <p:nvPr/>
        </p:nvSpPr>
        <p:spPr>
          <a:xfrm>
            <a:off x="2800072" y="2967334"/>
            <a:ext cx="6591869" cy="92333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zh-CN" altLang="en-US" sz="5400" spc="300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rPr>
              <a:t>灵感来源</a:t>
            </a:r>
            <a:r>
              <a:rPr lang="en-US" altLang="zh-CN" sz="5400" spc="300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rPr>
              <a:t>&amp;</a:t>
            </a:r>
            <a:r>
              <a:rPr lang="zh-CN" altLang="en-US" sz="5400" spc="300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rPr>
              <a:t>设计规范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546048CE-7565-4B3E-9A82-4741A5884A36}"/>
              </a:ext>
            </a:extLst>
          </p:cNvPr>
          <p:cNvSpPr txBox="1"/>
          <p:nvPr/>
        </p:nvSpPr>
        <p:spPr>
          <a:xfrm>
            <a:off x="4971333" y="4251002"/>
            <a:ext cx="2249334" cy="40011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zh-CN" altLang="en-US" sz="2000" spc="300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rPr>
              <a:t>接下来才是精华</a:t>
            </a:r>
          </a:p>
        </p:txBody>
      </p:sp>
    </p:spTree>
    <p:extLst>
      <p:ext uri="{BB962C8B-B14F-4D97-AF65-F5344CB8AC3E}">
        <p14:creationId xmlns:p14="http://schemas.microsoft.com/office/powerpoint/2010/main" val="2677998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00">
        <p15:prstTrans prst="fallOver"/>
      </p:transition>
    </mc:Choice>
    <mc:Fallback xmlns="">
      <p:transition spd="slow" advTm="1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背景">
            <a:extLst>
              <a:ext uri="{FF2B5EF4-FFF2-40B4-BE49-F238E27FC236}">
                <a16:creationId xmlns:a16="http://schemas.microsoft.com/office/drawing/2014/main" xmlns="" id="{BE6797D3-06D0-4603-A64D-E2CEAEE7F7F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DF1255F4-5571-447F-AABA-858F533BE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2F1DC92A-5F84-4E57-BF5E-37E582C61EA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D3BCF7A2-542F-4A06-8D03-933F8AEE9D19}"/>
              </a:ext>
            </a:extLst>
          </p:cNvPr>
          <p:cNvSpPr txBox="1"/>
          <p:nvPr/>
        </p:nvSpPr>
        <p:spPr>
          <a:xfrm>
            <a:off x="4541728" y="884534"/>
            <a:ext cx="3108543" cy="92333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zh-CN" altLang="en-US" sz="5400" spc="300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rPr>
              <a:t>灵感来源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C9064E4C-5A43-4EFA-968F-AF8D84DFE2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081926"/>
            <a:ext cx="5029200" cy="3504722"/>
          </a:xfrm>
          <a:prstGeom prst="rect">
            <a:avLst/>
          </a:prstGeom>
          <a:effectLst>
            <a:outerShdw blurRad="127000" sx="102000" sy="102000" algn="ctr" rotWithShape="0">
              <a:srgbClr val="008AE2">
                <a:alpha val="40000"/>
              </a:srgbClr>
            </a:outerShdw>
          </a:effec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BA6AFF01-D4A0-4EFB-999D-A9A6C254056A}"/>
              </a:ext>
            </a:extLst>
          </p:cNvPr>
          <p:cNvSpPr txBox="1"/>
          <p:nvPr/>
        </p:nvSpPr>
        <p:spPr>
          <a:xfrm>
            <a:off x="2854888" y="5917520"/>
            <a:ext cx="6482224" cy="40011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2000" spc="300" dirty="0" err="1">
                <a:solidFill>
                  <a:schemeClr val="bg1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rPr>
              <a:t>Pexels</a:t>
            </a:r>
            <a:r>
              <a:rPr lang="zh-CN" altLang="en-US" sz="2000" spc="300" dirty="0">
                <a:solidFill>
                  <a:schemeClr val="bg1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rPr>
              <a:t>上搜索</a:t>
            </a:r>
            <a:r>
              <a:rPr lang="en-US" altLang="zh-CN" sz="2000" spc="300" dirty="0">
                <a:solidFill>
                  <a:schemeClr val="bg1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rPr>
              <a:t>【</a:t>
            </a:r>
            <a:r>
              <a:rPr lang="en-US" altLang="zh-CN" sz="2000" b="1" spc="300" dirty="0">
                <a:solidFill>
                  <a:schemeClr val="bg1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technology】</a:t>
            </a:r>
            <a:r>
              <a:rPr lang="zh-CN" altLang="en-US" sz="2000" spc="300" dirty="0">
                <a:solidFill>
                  <a:schemeClr val="bg1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rPr>
              <a:t>得到的一张图片</a:t>
            </a:r>
          </a:p>
        </p:txBody>
      </p:sp>
    </p:spTree>
    <p:extLst>
      <p:ext uri="{BB962C8B-B14F-4D97-AF65-F5344CB8AC3E}">
        <p14:creationId xmlns:p14="http://schemas.microsoft.com/office/powerpoint/2010/main" val="742540890"/>
      </p:ext>
    </p:extLst>
  </p:cSld>
  <p:clrMapOvr>
    <a:masterClrMapping/>
  </p:clrMapOvr>
  <p:transition spd="slow" advTm="1000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背景">
            <a:extLst>
              <a:ext uri="{FF2B5EF4-FFF2-40B4-BE49-F238E27FC236}">
                <a16:creationId xmlns:a16="http://schemas.microsoft.com/office/drawing/2014/main" xmlns="" id="{BE6797D3-06D0-4603-A64D-E2CEAEE7F7F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DF1255F4-5571-447F-AABA-858F533BE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2F1DC92A-5F84-4E57-BF5E-37E582C61EA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D3BCF7A2-542F-4A06-8D03-933F8AEE9D19}"/>
              </a:ext>
            </a:extLst>
          </p:cNvPr>
          <p:cNvSpPr txBox="1"/>
          <p:nvPr/>
        </p:nvSpPr>
        <p:spPr>
          <a:xfrm>
            <a:off x="386050" y="656012"/>
            <a:ext cx="3839513" cy="92333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zh-CN" altLang="en-US" sz="5400" spc="300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rPr>
              <a:t>设计元素：</a:t>
            </a:r>
          </a:p>
        </p:txBody>
      </p:sp>
      <p:sp>
        <p:nvSpPr>
          <p:cNvPr id="8" name="梯形 7">
            <a:extLst>
              <a:ext uri="{FF2B5EF4-FFF2-40B4-BE49-F238E27FC236}">
                <a16:creationId xmlns:a16="http://schemas.microsoft.com/office/drawing/2014/main" xmlns="" id="{CA2A4D30-71A5-49B8-B815-4D3ACF29BCE8}"/>
              </a:ext>
            </a:extLst>
          </p:cNvPr>
          <p:cNvSpPr/>
          <p:nvPr/>
        </p:nvSpPr>
        <p:spPr>
          <a:xfrm>
            <a:off x="2107937" y="1506546"/>
            <a:ext cx="2432576" cy="5532054"/>
          </a:xfrm>
          <a:prstGeom prst="trapezoid">
            <a:avLst>
              <a:gd name="adj" fmla="val 25549"/>
            </a:avLst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78000">
                <a:srgbClr val="048FEB">
                  <a:lumMod val="100000"/>
                  <a:alpha val="20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ADE86686-4C43-473D-B705-29D9D72CA843}"/>
              </a:ext>
            </a:extLst>
          </p:cNvPr>
          <p:cNvSpPr/>
          <p:nvPr/>
        </p:nvSpPr>
        <p:spPr>
          <a:xfrm>
            <a:off x="6505200" y="2957054"/>
            <a:ext cx="4296229" cy="2719162"/>
          </a:xfrm>
          <a:prstGeom prst="roundRect">
            <a:avLst>
              <a:gd name="adj" fmla="val 3388"/>
            </a:avLst>
          </a:prstGeom>
          <a:noFill/>
          <a:ln w="63500">
            <a:solidFill>
              <a:srgbClr val="048FEB"/>
            </a:solidFill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E19699F8-8BE3-4EB0-8EF0-A85F5F610E70}"/>
              </a:ext>
            </a:extLst>
          </p:cNvPr>
          <p:cNvSpPr txBox="1"/>
          <p:nvPr/>
        </p:nvSpPr>
        <p:spPr>
          <a:xfrm>
            <a:off x="2135438" y="3810908"/>
            <a:ext cx="2377574" cy="92333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zh-CN" altLang="en-US" sz="5400" spc="300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rPr>
              <a:t>一束光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E4DEC86A-90AD-44BA-A346-702D4A3F9287}"/>
              </a:ext>
            </a:extLst>
          </p:cNvPr>
          <p:cNvSpPr txBox="1"/>
          <p:nvPr/>
        </p:nvSpPr>
        <p:spPr>
          <a:xfrm>
            <a:off x="7464527" y="3854970"/>
            <a:ext cx="2377574" cy="92333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zh-CN" altLang="en-US" sz="5400" spc="300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rPr>
              <a:t>荧光框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3DBBEE91-BE83-4291-A12E-88D1D5ADF1A4}"/>
              </a:ext>
            </a:extLst>
          </p:cNvPr>
          <p:cNvSpPr txBox="1"/>
          <p:nvPr/>
        </p:nvSpPr>
        <p:spPr>
          <a:xfrm>
            <a:off x="5052952" y="3854970"/>
            <a:ext cx="750526" cy="92333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5400" b="1" spc="300" dirty="0">
                <a:solidFill>
                  <a:schemeClr val="bg1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+</a:t>
            </a:r>
            <a:endParaRPr lang="zh-CN" altLang="en-US" sz="5400" b="1" spc="300" dirty="0">
              <a:solidFill>
                <a:schemeClr val="bg1"/>
              </a:solidFill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6B2D3304-11FA-4EF5-B45C-1699CF570512}"/>
              </a:ext>
            </a:extLst>
          </p:cNvPr>
          <p:cNvSpPr txBox="1"/>
          <p:nvPr/>
        </p:nvSpPr>
        <p:spPr>
          <a:xfrm>
            <a:off x="1919832" y="4928574"/>
            <a:ext cx="2808782" cy="369332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zh-CN" altLang="en-US" spc="300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rPr>
              <a:t>梯形：渐变</a:t>
            </a:r>
            <a:r>
              <a:rPr lang="en-US" altLang="zh-CN" spc="300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rPr>
              <a:t>+</a:t>
            </a:r>
            <a:r>
              <a:rPr lang="zh-CN" altLang="en-US" spc="300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rPr>
              <a:t>边缘虚化</a:t>
            </a:r>
          </a:p>
        </p:txBody>
      </p:sp>
    </p:spTree>
    <p:extLst>
      <p:ext uri="{BB962C8B-B14F-4D97-AF65-F5344CB8AC3E}">
        <p14:creationId xmlns:p14="http://schemas.microsoft.com/office/powerpoint/2010/main" val="3582402971"/>
      </p:ext>
    </p:extLst>
  </p:cSld>
  <p:clrMapOvr>
    <a:masterClrMapping/>
  </p:clrMapOvr>
  <p:transition spd="slow" advTm="1000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背景">
            <a:extLst>
              <a:ext uri="{FF2B5EF4-FFF2-40B4-BE49-F238E27FC236}">
                <a16:creationId xmlns:a16="http://schemas.microsoft.com/office/drawing/2014/main" xmlns="" id="{BE6797D3-06D0-4603-A64D-E2CEAEE7F7F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DF1255F4-5571-447F-AABA-858F533BE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2F1DC92A-5F84-4E57-BF5E-37E582C61EA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D3BCF7A2-542F-4A06-8D03-933F8AEE9D19}"/>
              </a:ext>
            </a:extLst>
          </p:cNvPr>
          <p:cNvSpPr txBox="1"/>
          <p:nvPr/>
        </p:nvSpPr>
        <p:spPr>
          <a:xfrm>
            <a:off x="386050" y="656012"/>
            <a:ext cx="3839513" cy="92333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zh-CN" altLang="en-US" sz="5400" spc="300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rPr>
              <a:t>设计规范：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xmlns="" id="{1B9C0683-E9FC-43A2-A73F-8627D0439383}"/>
              </a:ext>
            </a:extLst>
          </p:cNvPr>
          <p:cNvSpPr/>
          <p:nvPr/>
        </p:nvSpPr>
        <p:spPr>
          <a:xfrm>
            <a:off x="550863" y="1952625"/>
            <a:ext cx="11090275" cy="4070804"/>
          </a:xfrm>
          <a:prstGeom prst="roundRect">
            <a:avLst>
              <a:gd name="adj" fmla="val 3388"/>
            </a:avLst>
          </a:prstGeom>
          <a:noFill/>
          <a:ln w="63500">
            <a:solidFill>
              <a:srgbClr val="048FEB"/>
            </a:solidFill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7CDA6B45-6065-4F04-BD96-CCE4559D7CE3}"/>
              </a:ext>
            </a:extLst>
          </p:cNvPr>
          <p:cNvSpPr txBox="1"/>
          <p:nvPr/>
        </p:nvSpPr>
        <p:spPr>
          <a:xfrm>
            <a:off x="834890" y="2463495"/>
            <a:ext cx="2941831" cy="707886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zh-CN" altLang="en-US" sz="4000" spc="300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rPr>
              <a:t>颜色规范：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xmlns="" id="{10EF9CCB-2D6F-4720-B896-F3669739F60E}"/>
              </a:ext>
            </a:extLst>
          </p:cNvPr>
          <p:cNvSpPr/>
          <p:nvPr/>
        </p:nvSpPr>
        <p:spPr>
          <a:xfrm>
            <a:off x="4060748" y="2373095"/>
            <a:ext cx="1465943" cy="798286"/>
          </a:xfrm>
          <a:prstGeom prst="roundRect">
            <a:avLst/>
          </a:prstGeom>
          <a:solidFill>
            <a:srgbClr val="008AE2"/>
          </a:solidFill>
          <a:ln>
            <a:noFill/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xmlns="" id="{87AB92AA-D550-45CA-93B7-607F936DD319}"/>
              </a:ext>
            </a:extLst>
          </p:cNvPr>
          <p:cNvSpPr/>
          <p:nvPr/>
        </p:nvSpPr>
        <p:spPr>
          <a:xfrm>
            <a:off x="6096000" y="2373095"/>
            <a:ext cx="1465943" cy="79828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FAAA8CE0-A027-4177-9DEC-8A1A51CF91BD}"/>
              </a:ext>
            </a:extLst>
          </p:cNvPr>
          <p:cNvSpPr txBox="1"/>
          <p:nvPr/>
        </p:nvSpPr>
        <p:spPr>
          <a:xfrm>
            <a:off x="834890" y="3700380"/>
            <a:ext cx="2941831" cy="707886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zh-CN" altLang="en-US" sz="4000" spc="300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rPr>
              <a:t>字体规范：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255F765A-9AC9-4F78-B5DD-1AEF622CD4CA}"/>
              </a:ext>
            </a:extLst>
          </p:cNvPr>
          <p:cNvSpPr txBox="1"/>
          <p:nvPr/>
        </p:nvSpPr>
        <p:spPr>
          <a:xfrm>
            <a:off x="3887140" y="3700380"/>
            <a:ext cx="2390398" cy="707886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zh-CN" altLang="en-US" sz="4000" b="1" spc="300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微软雅黑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857A2F92-6180-4AD5-9326-1FFBC7A802C8}"/>
              </a:ext>
            </a:extLst>
          </p:cNvPr>
          <p:cNvSpPr txBox="1"/>
          <p:nvPr/>
        </p:nvSpPr>
        <p:spPr>
          <a:xfrm>
            <a:off x="6477377" y="3700380"/>
            <a:ext cx="3583032" cy="707886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zh-CN" altLang="en-US" sz="4000" spc="300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rPr>
              <a:t>微软雅黑</a:t>
            </a:r>
            <a:r>
              <a:rPr lang="en-US" altLang="zh-CN" sz="4000" spc="300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rPr>
              <a:t>light</a:t>
            </a:r>
            <a:endParaRPr lang="zh-CN" altLang="en-US" sz="4000" spc="300" dirty="0">
              <a:solidFill>
                <a:srgbClr val="008AE2"/>
              </a:solidFill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1803B9F7-E05B-4478-9BF2-0D021C4A6AF9}"/>
              </a:ext>
            </a:extLst>
          </p:cNvPr>
          <p:cNvSpPr txBox="1"/>
          <p:nvPr/>
        </p:nvSpPr>
        <p:spPr>
          <a:xfrm>
            <a:off x="834889" y="4937266"/>
            <a:ext cx="2941831" cy="707886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zh-CN" altLang="en-US" sz="4000" spc="300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rPr>
              <a:t>段落规范：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A5755372-4F5D-4D75-90C3-045F189EEB9F}"/>
              </a:ext>
            </a:extLst>
          </p:cNvPr>
          <p:cNvSpPr txBox="1"/>
          <p:nvPr/>
        </p:nvSpPr>
        <p:spPr>
          <a:xfrm>
            <a:off x="3887140" y="4937266"/>
            <a:ext cx="3111749" cy="707886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zh-CN" altLang="en-US" sz="4000" spc="300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rPr>
              <a:t>行间距</a:t>
            </a:r>
            <a:r>
              <a:rPr lang="en-US" altLang="zh-CN" sz="4000" spc="300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rPr>
              <a:t>1.2</a:t>
            </a:r>
            <a:r>
              <a:rPr lang="zh-CN" altLang="en-US" sz="4000" spc="300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rPr>
              <a:t>倍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D9CE9ED3-BF02-41DC-974B-2BA39385710A}"/>
              </a:ext>
            </a:extLst>
          </p:cNvPr>
          <p:cNvSpPr txBox="1"/>
          <p:nvPr/>
        </p:nvSpPr>
        <p:spPr>
          <a:xfrm>
            <a:off x="7109309" y="5207362"/>
            <a:ext cx="1016625" cy="369332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zh-CN" altLang="en-US" spc="300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rPr>
              <a:t>字号</a:t>
            </a:r>
            <a:r>
              <a:rPr lang="en-US" altLang="zh-CN" spc="300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rPr>
              <a:t>18</a:t>
            </a:r>
            <a:endParaRPr lang="zh-CN" altLang="en-US" spc="300" dirty="0">
              <a:solidFill>
                <a:srgbClr val="008AE2"/>
              </a:solidFill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8944969"/>
      </p:ext>
    </p:extLst>
  </p:cSld>
  <p:clrMapOvr>
    <a:masterClrMapping/>
  </p:clrMapOvr>
  <p:transition spd="slow" advTm="1000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背景">
            <a:extLst>
              <a:ext uri="{FF2B5EF4-FFF2-40B4-BE49-F238E27FC236}">
                <a16:creationId xmlns:a16="http://schemas.microsoft.com/office/drawing/2014/main" xmlns="" id="{293A75E5-E08F-41AD-8EA5-06D3C67DFA0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CDC36641-43DA-491F-8E59-0D62A1BB9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8EA60C11-08B1-482D-BF4B-52472D0CDA6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7" name="梯形 6">
            <a:extLst>
              <a:ext uri="{FF2B5EF4-FFF2-40B4-BE49-F238E27FC236}">
                <a16:creationId xmlns:a16="http://schemas.microsoft.com/office/drawing/2014/main" xmlns="" id="{D64A492E-72F1-4D72-BEEB-876806F7B127}"/>
              </a:ext>
            </a:extLst>
          </p:cNvPr>
          <p:cNvSpPr/>
          <p:nvPr/>
        </p:nvSpPr>
        <p:spPr>
          <a:xfrm rot="17765875">
            <a:off x="1681919" y="-4723163"/>
            <a:ext cx="6763390" cy="15380994"/>
          </a:xfrm>
          <a:prstGeom prst="trapezoid">
            <a:avLst>
              <a:gd name="adj" fmla="val 25549"/>
            </a:avLst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78000">
                <a:srgbClr val="048FEB">
                  <a:lumMod val="100000"/>
                  <a:alpha val="20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583F0BF4-4420-48AF-92FE-BA7641093340}"/>
              </a:ext>
            </a:extLst>
          </p:cNvPr>
          <p:cNvSpPr txBox="1"/>
          <p:nvPr/>
        </p:nvSpPr>
        <p:spPr>
          <a:xfrm>
            <a:off x="386050" y="656012"/>
            <a:ext cx="3839513" cy="92333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zh-CN" altLang="en-US" sz="5400" spc="300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rPr>
              <a:t>设计思路：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24AB49D-9269-4C99-99E7-ED4755C3899A}"/>
              </a:ext>
            </a:extLst>
          </p:cNvPr>
          <p:cNvSpPr txBox="1"/>
          <p:nvPr/>
        </p:nvSpPr>
        <p:spPr>
          <a:xfrm>
            <a:off x="2541180" y="2967335"/>
            <a:ext cx="7109639" cy="92333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zh-CN" altLang="en-US" sz="5400" b="1" spc="600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用光束照亮重点内容</a:t>
            </a:r>
          </a:p>
        </p:txBody>
      </p:sp>
    </p:spTree>
    <p:extLst>
      <p:ext uri="{BB962C8B-B14F-4D97-AF65-F5344CB8AC3E}">
        <p14:creationId xmlns:p14="http://schemas.microsoft.com/office/powerpoint/2010/main" val="166885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">
        <p14:flash/>
      </p:transition>
    </mc:Choice>
    <mc:Fallback xmlns="">
      <p:transition spd="slow" advTm="1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PA_背景">
            <a:extLst>
              <a:ext uri="{FF2B5EF4-FFF2-40B4-BE49-F238E27FC236}">
                <a16:creationId xmlns:a16="http://schemas.microsoft.com/office/drawing/2014/main" xmlns="" id="{0E0777A7-FBEA-476B-AB9A-A82E04E7F7D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xmlns="" id="{453C1EB5-1207-4430-8528-6AC580B2B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xmlns="" id="{83A7CFD8-5551-4108-A93E-458F0CE017F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xmlns="" id="{6878F589-F4C1-491E-92DC-1F493F80BE54}"/>
              </a:ext>
            </a:extLst>
          </p:cNvPr>
          <p:cNvCxnSpPr>
            <a:cxnSpLocks/>
          </p:cNvCxnSpPr>
          <p:nvPr/>
        </p:nvCxnSpPr>
        <p:spPr>
          <a:xfrm flipH="1">
            <a:off x="6095997" y="0"/>
            <a:ext cx="1" cy="6858000"/>
          </a:xfrm>
          <a:prstGeom prst="line">
            <a:avLst/>
          </a:prstGeom>
          <a:ln w="12700">
            <a:solidFill>
              <a:schemeClr val="bg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AB8382DE-51CF-4EC9-8B8B-BBCAB1685CA5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12191999" cy="0"/>
          </a:xfrm>
          <a:prstGeom prst="line">
            <a:avLst/>
          </a:prstGeom>
          <a:ln w="12700">
            <a:solidFill>
              <a:schemeClr val="bg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" name="文本框 1">
            <a:extLst>
              <a:ext uri="{FF2B5EF4-FFF2-40B4-BE49-F238E27FC236}">
                <a16:creationId xmlns:a16="http://schemas.microsoft.com/office/drawing/2014/main" xmlns="" id="{998DDDE5-372C-4695-A016-80B7D811AF1F}"/>
              </a:ext>
            </a:extLst>
          </p:cNvPr>
          <p:cNvSpPr txBox="1"/>
          <p:nvPr/>
        </p:nvSpPr>
        <p:spPr>
          <a:xfrm>
            <a:off x="4176240" y="2967335"/>
            <a:ext cx="3839513" cy="923330"/>
          </a:xfrm>
          <a:prstGeom prst="rect">
            <a:avLst/>
          </a:prstGeom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zh-CN"/>
            </a:defPPr>
            <a:lvl1pPr>
              <a:defRPr sz="5400" spc="30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defRPr>
            </a:lvl1pPr>
          </a:lstStyle>
          <a:p>
            <a:r>
              <a:rPr lang="zh-CN" altLang="en-US" dirty="0"/>
              <a:t>参考线规范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xmlns="" id="{D068EBE3-39C1-4839-90B8-1F57F40B963D}"/>
              </a:ext>
            </a:extLst>
          </p:cNvPr>
          <p:cNvCxnSpPr/>
          <p:nvPr/>
        </p:nvCxnSpPr>
        <p:spPr>
          <a:xfrm>
            <a:off x="550863" y="0"/>
            <a:ext cx="0" cy="6858000"/>
          </a:xfrm>
          <a:prstGeom prst="line">
            <a:avLst/>
          </a:prstGeom>
          <a:ln w="25400">
            <a:solidFill>
              <a:srgbClr val="008A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F2D79AB9-E328-4980-A9E0-4DF883B5B354}"/>
              </a:ext>
            </a:extLst>
          </p:cNvPr>
          <p:cNvCxnSpPr/>
          <p:nvPr/>
        </p:nvCxnSpPr>
        <p:spPr>
          <a:xfrm>
            <a:off x="11641138" y="0"/>
            <a:ext cx="0" cy="6858000"/>
          </a:xfrm>
          <a:prstGeom prst="line">
            <a:avLst/>
          </a:prstGeom>
          <a:ln w="25400">
            <a:solidFill>
              <a:srgbClr val="008A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6DC88A08-8B02-47B0-B24D-160E54D43C1A}"/>
              </a:ext>
            </a:extLst>
          </p:cNvPr>
          <p:cNvCxnSpPr>
            <a:cxnSpLocks/>
          </p:cNvCxnSpPr>
          <p:nvPr/>
        </p:nvCxnSpPr>
        <p:spPr>
          <a:xfrm flipH="1">
            <a:off x="1" y="476250"/>
            <a:ext cx="12191999" cy="0"/>
          </a:xfrm>
          <a:prstGeom prst="line">
            <a:avLst/>
          </a:prstGeom>
          <a:ln w="25400">
            <a:solidFill>
              <a:srgbClr val="008A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xmlns="" id="{081BB5A3-B673-44D1-823A-FE94ACD6F8CA}"/>
              </a:ext>
            </a:extLst>
          </p:cNvPr>
          <p:cNvCxnSpPr>
            <a:cxnSpLocks/>
          </p:cNvCxnSpPr>
          <p:nvPr/>
        </p:nvCxnSpPr>
        <p:spPr>
          <a:xfrm flipH="1">
            <a:off x="1" y="6381750"/>
            <a:ext cx="12191999" cy="0"/>
          </a:xfrm>
          <a:prstGeom prst="line">
            <a:avLst/>
          </a:prstGeom>
          <a:ln w="25400">
            <a:solidFill>
              <a:srgbClr val="008A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文本框 25">
            <a:extLst>
              <a:ext uri="{FF2B5EF4-FFF2-40B4-BE49-F238E27FC236}">
                <a16:creationId xmlns:a16="http://schemas.microsoft.com/office/drawing/2014/main" xmlns="" id="{72428B99-89C9-446E-A6DC-744D52DA42ED}"/>
              </a:ext>
            </a:extLst>
          </p:cNvPr>
          <p:cNvSpPr txBox="1"/>
          <p:nvPr/>
        </p:nvSpPr>
        <p:spPr>
          <a:xfrm>
            <a:off x="645207" y="3228944"/>
            <a:ext cx="965329" cy="400110"/>
          </a:xfrm>
          <a:prstGeom prst="rect">
            <a:avLst/>
          </a:prstGeom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zh-CN"/>
            </a:defPPr>
            <a:lvl1pPr>
              <a:defRPr sz="5400" spc="30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defRPr>
            </a:lvl1pPr>
          </a:lstStyle>
          <a:p>
            <a:r>
              <a:rPr lang="en-US" altLang="zh-CN" sz="2000" dirty="0"/>
              <a:t>15.40</a:t>
            </a:r>
            <a:endParaRPr lang="zh-CN" altLang="en-US" sz="2000" dirty="0"/>
          </a:p>
        </p:txBody>
      </p:sp>
      <p:sp useBgFill="1">
        <p:nvSpPr>
          <p:cNvPr id="27" name="文本框 26">
            <a:extLst>
              <a:ext uri="{FF2B5EF4-FFF2-40B4-BE49-F238E27FC236}">
                <a16:creationId xmlns:a16="http://schemas.microsoft.com/office/drawing/2014/main" xmlns="" id="{82CAC661-06FF-4C0D-B025-7C23FE97EFE7}"/>
              </a:ext>
            </a:extLst>
          </p:cNvPr>
          <p:cNvSpPr txBox="1"/>
          <p:nvPr/>
        </p:nvSpPr>
        <p:spPr>
          <a:xfrm>
            <a:off x="10607612" y="3228944"/>
            <a:ext cx="965329" cy="400110"/>
          </a:xfrm>
          <a:prstGeom prst="rect">
            <a:avLst/>
          </a:prstGeom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zh-CN"/>
            </a:defPPr>
            <a:lvl1pPr>
              <a:defRPr sz="5400" spc="30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defRPr>
            </a:lvl1pPr>
          </a:lstStyle>
          <a:p>
            <a:r>
              <a:rPr lang="en-US" altLang="zh-CN" sz="2000" dirty="0"/>
              <a:t>15.40</a:t>
            </a:r>
            <a:endParaRPr lang="zh-CN" altLang="en-US" sz="2000" dirty="0"/>
          </a:p>
        </p:txBody>
      </p:sp>
      <p:sp useBgFill="1">
        <p:nvSpPr>
          <p:cNvPr id="28" name="文本框 27">
            <a:extLst>
              <a:ext uri="{FF2B5EF4-FFF2-40B4-BE49-F238E27FC236}">
                <a16:creationId xmlns:a16="http://schemas.microsoft.com/office/drawing/2014/main" xmlns="" id="{6E461D06-EED4-4AA1-9F59-C2F41059ED15}"/>
              </a:ext>
            </a:extLst>
          </p:cNvPr>
          <p:cNvSpPr txBox="1"/>
          <p:nvPr/>
        </p:nvSpPr>
        <p:spPr>
          <a:xfrm>
            <a:off x="5682259" y="552391"/>
            <a:ext cx="827471" cy="400110"/>
          </a:xfrm>
          <a:prstGeom prst="rect">
            <a:avLst/>
          </a:prstGeom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zh-CN"/>
            </a:defPPr>
            <a:lvl1pPr>
              <a:defRPr sz="5400" spc="30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defRPr>
            </a:lvl1pPr>
          </a:lstStyle>
          <a:p>
            <a:r>
              <a:rPr lang="en-US" altLang="zh-CN" sz="2000" dirty="0"/>
              <a:t>8.20</a:t>
            </a:r>
            <a:endParaRPr lang="zh-CN" altLang="en-US" sz="2000" dirty="0"/>
          </a:p>
        </p:txBody>
      </p:sp>
      <p:sp useBgFill="1">
        <p:nvSpPr>
          <p:cNvPr id="29" name="文本框 28">
            <a:extLst>
              <a:ext uri="{FF2B5EF4-FFF2-40B4-BE49-F238E27FC236}">
                <a16:creationId xmlns:a16="http://schemas.microsoft.com/office/drawing/2014/main" xmlns="" id="{DD8F3A76-3410-4535-A3E8-C37D60A97C82}"/>
              </a:ext>
            </a:extLst>
          </p:cNvPr>
          <p:cNvSpPr txBox="1"/>
          <p:nvPr/>
        </p:nvSpPr>
        <p:spPr>
          <a:xfrm>
            <a:off x="5682260" y="5920086"/>
            <a:ext cx="827471" cy="400110"/>
          </a:xfrm>
          <a:prstGeom prst="rect">
            <a:avLst/>
          </a:prstGeom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zh-CN"/>
            </a:defPPr>
            <a:lvl1pPr>
              <a:defRPr sz="5400" spc="30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defRPr>
            </a:lvl1pPr>
          </a:lstStyle>
          <a:p>
            <a:r>
              <a:rPr lang="en-US" altLang="zh-CN" sz="2000" dirty="0"/>
              <a:t>8.20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76290689"/>
      </p:ext>
    </p:extLst>
  </p:cSld>
  <p:clrMapOvr>
    <a:masterClrMapping/>
  </p:clrMapOvr>
  <p:transition spd="slow" advTm="1000">
    <p:comb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PA_背景">
            <a:extLst>
              <a:ext uri="{FF2B5EF4-FFF2-40B4-BE49-F238E27FC236}">
                <a16:creationId xmlns:a16="http://schemas.microsoft.com/office/drawing/2014/main" xmlns="" id="{122C7776-6980-40FA-A26A-314491BD3F8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xmlns="" id="{2361E3E2-9A2B-4A93-A38F-DEF204006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39B8EA3B-C284-4024-AC23-3A22F134F28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62755553-220F-4EE4-9CAA-F0E978B2A577}"/>
              </a:ext>
            </a:extLst>
          </p:cNvPr>
          <p:cNvSpPr txBox="1"/>
          <p:nvPr/>
        </p:nvSpPr>
        <p:spPr>
          <a:xfrm>
            <a:off x="4567376" y="1550004"/>
            <a:ext cx="3098925" cy="315471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zh-CN"/>
            </a:defPPr>
            <a:lvl1pPr algn="ctr">
              <a:defRPr sz="5400" spc="30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defRPr>
            </a:lvl1pPr>
          </a:lstStyle>
          <a:p>
            <a:r>
              <a:rPr lang="en-US" altLang="zh-CN" sz="19900" dirty="0"/>
              <a:t>50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3ED9294-30FA-4941-88B7-F5390953359C}"/>
              </a:ext>
            </a:extLst>
          </p:cNvPr>
          <p:cNvSpPr txBox="1"/>
          <p:nvPr/>
        </p:nvSpPr>
        <p:spPr>
          <a:xfrm>
            <a:off x="5593298" y="109596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附赠</a:t>
            </a:r>
            <a:endParaRPr lang="en-US" altLang="zh-CN" sz="3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909B4087-8FA0-4695-B6C2-9BCD066F46F1}"/>
              </a:ext>
            </a:extLst>
          </p:cNvPr>
          <p:cNvSpPr txBox="1"/>
          <p:nvPr/>
        </p:nvSpPr>
        <p:spPr>
          <a:xfrm>
            <a:off x="4567376" y="441232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可编辑线性图标</a:t>
            </a:r>
            <a:endParaRPr lang="en-US" altLang="zh-CN" sz="3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70EB1D41-CBB6-49E1-BD10-73CD5EA0959E}"/>
              </a:ext>
            </a:extLst>
          </p:cNvPr>
          <p:cNvSpPr txBox="1"/>
          <p:nvPr/>
        </p:nvSpPr>
        <p:spPr>
          <a:xfrm>
            <a:off x="7777620" y="3201667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枚</a:t>
            </a:r>
            <a:endParaRPr lang="en-US" altLang="zh-CN" sz="3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0A217ACD-28EA-4012-A0BB-E9A717E478B0}"/>
              </a:ext>
            </a:extLst>
          </p:cNvPr>
          <p:cNvSpPr txBox="1"/>
          <p:nvPr/>
        </p:nvSpPr>
        <p:spPr>
          <a:xfrm>
            <a:off x="4699624" y="5158754"/>
            <a:ext cx="2792752" cy="876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rPr>
              <a:t>公众号内回复：</a:t>
            </a:r>
            <a:r>
              <a:rPr lang="zh-CN" altLang="en-US" dirty="0">
                <a:solidFill>
                  <a:schemeClr val="bg1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rPr>
              <a:t>图标使用 </a:t>
            </a:r>
            <a:endParaRPr lang="en-US" altLang="zh-CN" dirty="0">
              <a:solidFill>
                <a:schemeClr val="bg1"/>
              </a:solidFill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rPr>
              <a:t>可得到一则小教程</a:t>
            </a:r>
            <a:endParaRPr lang="en-US" altLang="zh-CN" dirty="0">
              <a:solidFill>
                <a:srgbClr val="008AE2"/>
              </a:solidFill>
              <a:effectLst>
                <a:outerShdw blurRad="127000" sx="101000" sy="101000" algn="ctr" rotWithShape="0">
                  <a:srgbClr val="008AE2">
                    <a:alpha val="40000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857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:blinds dir="vert"/>
      </p:transition>
    </mc:Choice>
    <mc:Fallback xmlns="">
      <p:transition spd="slow" advTm="1000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背景">
            <a:extLst>
              <a:ext uri="{FF2B5EF4-FFF2-40B4-BE49-F238E27FC236}">
                <a16:creationId xmlns:a16="http://schemas.microsoft.com/office/drawing/2014/main" xmlns="" id="{281DC5E3-3D4C-4C64-A309-F6B07CBEA47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CC55495E-A975-41D4-B41B-949668EAD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9EBB6413-BF96-46CB-AC14-358611AB022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8" name="梯形 47">
            <a:extLst>
              <a:ext uri="{FF2B5EF4-FFF2-40B4-BE49-F238E27FC236}">
                <a16:creationId xmlns:a16="http://schemas.microsoft.com/office/drawing/2014/main" xmlns="" id="{749741AB-C171-498B-A1C0-E67DC1A6F700}"/>
              </a:ext>
            </a:extLst>
          </p:cNvPr>
          <p:cNvSpPr/>
          <p:nvPr/>
        </p:nvSpPr>
        <p:spPr>
          <a:xfrm rot="10800000">
            <a:off x="-3352800" y="-707762"/>
            <a:ext cx="18897600" cy="8258936"/>
          </a:xfrm>
          <a:prstGeom prst="trapezoid">
            <a:avLst>
              <a:gd name="adj" fmla="val 66446"/>
            </a:avLst>
          </a:prstGeom>
          <a:gradFill>
            <a:gsLst>
              <a:gs pos="50000">
                <a:srgbClr val="048FEB">
                  <a:alpha val="0"/>
                  <a:lumMod val="50000"/>
                  <a:lumOff val="50000"/>
                </a:srgbClr>
              </a:gs>
              <a:gs pos="100000">
                <a:srgbClr val="048FEB">
                  <a:lumMod val="100000"/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A51433F3-66C3-481C-BF33-595DAC9F2956}"/>
              </a:ext>
            </a:extLst>
          </p:cNvPr>
          <p:cNvSpPr txBox="1"/>
          <p:nvPr/>
        </p:nvSpPr>
        <p:spPr>
          <a:xfrm>
            <a:off x="2844373" y="62671"/>
            <a:ext cx="6503255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b="1" dirty="0">
                <a:ln w="25400" cap="rnd">
                  <a:gradFill>
                    <a:gsLst>
                      <a:gs pos="0">
                        <a:srgbClr val="048FEB"/>
                      </a:gs>
                      <a:gs pos="100000">
                        <a:srgbClr val="048FEB">
                          <a:alpha val="50000"/>
                        </a:srgbClr>
                      </a:gs>
                    </a:gsLst>
                    <a:lin ang="2700000" scaled="0"/>
                  </a:gradFill>
                </a:ln>
                <a:gradFill>
                  <a:gsLst>
                    <a:gs pos="0">
                      <a:schemeClr val="bg1"/>
                    </a:gs>
                    <a:gs pos="100000">
                      <a:srgbClr val="048FEB">
                        <a:alpha val="42000"/>
                        <a:lumMod val="70000"/>
                        <a:lumOff val="30000"/>
                      </a:srgbClr>
                    </a:gs>
                  </a:gsLst>
                  <a:lin ang="0" scaled="0"/>
                </a:gradFill>
                <a:effectLst>
                  <a:outerShdw blurRad="279400" dist="38100" dir="5400000" algn="t" rotWithShape="0">
                    <a:srgbClr val="048FEB">
                      <a:alpha val="40000"/>
                    </a:srgbClr>
                  </a:outerShdw>
                </a:effectLst>
                <a:latin typeface="+mj-ea"/>
                <a:ea typeface="+mj-ea"/>
              </a:rPr>
              <a:t>CONTENTS</a:t>
            </a:r>
            <a:endParaRPr lang="zh-CN" altLang="en-US" sz="8800" b="1" dirty="0">
              <a:ln w="25400" cap="rnd">
                <a:gradFill>
                  <a:gsLst>
                    <a:gs pos="0">
                      <a:srgbClr val="048FEB"/>
                    </a:gs>
                    <a:gs pos="100000">
                      <a:srgbClr val="048FEB">
                        <a:alpha val="50000"/>
                      </a:srgbClr>
                    </a:gs>
                  </a:gsLst>
                  <a:lin ang="2700000" scaled="0"/>
                </a:gradFill>
              </a:ln>
              <a:gradFill>
                <a:gsLst>
                  <a:gs pos="0">
                    <a:schemeClr val="bg1"/>
                  </a:gs>
                  <a:gs pos="100000">
                    <a:srgbClr val="048FEB">
                      <a:alpha val="42000"/>
                      <a:lumMod val="70000"/>
                      <a:lumOff val="30000"/>
                    </a:srgbClr>
                  </a:gs>
                </a:gsLst>
                <a:lin ang="0" scaled="0"/>
              </a:gradFill>
              <a:effectLst>
                <a:outerShdw blurRad="279400" dist="38100" dir="5400000" algn="t" rotWithShape="0">
                  <a:srgbClr val="048FEB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9004D273-0FD4-4EC5-88C3-EF8764B1B035}"/>
              </a:ext>
            </a:extLst>
          </p:cNvPr>
          <p:cNvCxnSpPr>
            <a:cxnSpLocks/>
          </p:cNvCxnSpPr>
          <p:nvPr/>
        </p:nvCxnSpPr>
        <p:spPr>
          <a:xfrm>
            <a:off x="-251595" y="785946"/>
            <a:ext cx="2559423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0" cap="rnd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  <a:effectLst>
            <a:outerShdw blurRad="254000" dist="101600" dir="5400000" algn="t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xmlns="" id="{1274DC90-8A19-42C4-A097-EB546C47B62D}"/>
              </a:ext>
            </a:extLst>
          </p:cNvPr>
          <p:cNvCxnSpPr>
            <a:cxnSpLocks/>
          </p:cNvCxnSpPr>
          <p:nvPr/>
        </p:nvCxnSpPr>
        <p:spPr>
          <a:xfrm>
            <a:off x="9884171" y="785872"/>
            <a:ext cx="2559423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0" cap="rnd">
            <a:gradFill>
              <a:gsLst>
                <a:gs pos="0">
                  <a:srgbClr val="048FEB"/>
                </a:gs>
                <a:gs pos="100000">
                  <a:srgbClr val="048FEB">
                    <a:alpha val="0"/>
                  </a:srgbClr>
                </a:gs>
              </a:gsLst>
              <a:lin ang="0" scaled="0"/>
            </a:gradFill>
          </a:ln>
          <a:effectLst>
            <a:outerShdw blurRad="254000" dist="63500" dir="5400000" algn="t" rotWithShape="0">
              <a:srgbClr val="048FEB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xmlns="" id="{8D1E3D1A-D990-427C-8D3E-6F0AAEBEF82A}"/>
              </a:ext>
            </a:extLst>
          </p:cNvPr>
          <p:cNvSpPr/>
          <p:nvPr/>
        </p:nvSpPr>
        <p:spPr>
          <a:xfrm>
            <a:off x="903945" y="2029921"/>
            <a:ext cx="1820186" cy="1820186"/>
          </a:xfrm>
          <a:prstGeom prst="ellipse">
            <a:avLst/>
          </a:prstGeom>
          <a:gradFill flip="none" rotWithShape="1">
            <a:gsLst>
              <a:gs pos="66000">
                <a:srgbClr val="048FEB">
                  <a:alpha val="0"/>
                </a:srgbClr>
              </a:gs>
              <a:gs pos="100000">
                <a:srgbClr val="048FEB"/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048FEB"/>
            </a:solidFill>
          </a:ln>
          <a:effectLst>
            <a:outerShdw blurRad="127000" dist="38100" dir="16200000" algn="t" rotWithShape="0">
              <a:srgbClr val="048FE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FC4E7F53-628C-4582-BA1E-3152A2EAF935}"/>
              </a:ext>
            </a:extLst>
          </p:cNvPr>
          <p:cNvSpPr txBox="1"/>
          <p:nvPr/>
        </p:nvSpPr>
        <p:spPr>
          <a:xfrm>
            <a:off x="1179890" y="2339850"/>
            <a:ext cx="12682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7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742DBA39-8002-4C39-B748-D11CEAF61729}"/>
              </a:ext>
            </a:extLst>
          </p:cNvPr>
          <p:cNvSpPr txBox="1"/>
          <p:nvPr/>
        </p:nvSpPr>
        <p:spPr>
          <a:xfrm>
            <a:off x="589889" y="4160036"/>
            <a:ext cx="2448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n>
                  <a:solidFill>
                    <a:srgbClr val="048FEB"/>
                  </a:solidFill>
                </a:ln>
                <a:solidFill>
                  <a:schemeClr val="bg1"/>
                </a:solidFill>
                <a:effectLst>
                  <a:reflection blurRad="6350" stA="12000" endPos="45500" dir="5400000" sy="-100000" algn="bl" rotWithShape="0"/>
                </a:effectLst>
                <a:latin typeface="+mj-ea"/>
                <a:ea typeface="+mj-ea"/>
              </a:rPr>
              <a:t>TEXT HERE</a:t>
            </a:r>
            <a:endParaRPr lang="zh-CN" altLang="en-US" sz="3200" b="1" dirty="0">
              <a:ln>
                <a:solidFill>
                  <a:srgbClr val="048FEB"/>
                </a:solidFill>
              </a:ln>
              <a:solidFill>
                <a:schemeClr val="bg1"/>
              </a:solidFill>
              <a:effectLst>
                <a:reflection blurRad="6350" stA="12000" endPos="45500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6DD3230E-3873-478B-ADF1-822996215C0F}"/>
              </a:ext>
            </a:extLst>
          </p:cNvPr>
          <p:cNvSpPr txBox="1"/>
          <p:nvPr/>
        </p:nvSpPr>
        <p:spPr>
          <a:xfrm>
            <a:off x="551197" y="5052273"/>
            <a:ext cx="2525682" cy="14219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</a:t>
            </a:r>
            <a:r>
              <a:rPr lang="en-US" altLang="zh-CN" dirty="0" err="1">
                <a:solidFill>
                  <a:schemeClr val="bg1"/>
                </a:solidFill>
                <a:effectLst/>
                <a:latin typeface="+mn-ea"/>
              </a:rPr>
              <a:t>porttitor</a:t>
            </a:r>
            <a:endParaRPr lang="en-US" altLang="zh-CN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xmlns="" id="{F02D3DF3-C850-454A-8279-004C9A19BBCA}"/>
              </a:ext>
            </a:extLst>
          </p:cNvPr>
          <p:cNvSpPr/>
          <p:nvPr/>
        </p:nvSpPr>
        <p:spPr>
          <a:xfrm>
            <a:off x="3720006" y="2029921"/>
            <a:ext cx="1820186" cy="1820186"/>
          </a:xfrm>
          <a:prstGeom prst="ellipse">
            <a:avLst/>
          </a:prstGeom>
          <a:gradFill flip="none" rotWithShape="1">
            <a:gsLst>
              <a:gs pos="66000">
                <a:srgbClr val="048FEB">
                  <a:alpha val="0"/>
                </a:srgbClr>
              </a:gs>
              <a:gs pos="100000">
                <a:srgbClr val="048FEB"/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048FEB"/>
            </a:solidFill>
          </a:ln>
          <a:effectLst>
            <a:outerShdw blurRad="127000" dist="38100" dir="16200000" algn="t" rotWithShape="0">
              <a:srgbClr val="048FE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CE09AAEF-ABE1-4781-B91E-4DEA3BD84E7D}"/>
              </a:ext>
            </a:extLst>
          </p:cNvPr>
          <p:cNvSpPr txBox="1"/>
          <p:nvPr/>
        </p:nvSpPr>
        <p:spPr>
          <a:xfrm>
            <a:off x="3995951" y="2339850"/>
            <a:ext cx="12682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7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2E1267BA-0827-4945-A142-8869E35BECB7}"/>
              </a:ext>
            </a:extLst>
          </p:cNvPr>
          <p:cNvSpPr txBox="1"/>
          <p:nvPr/>
        </p:nvSpPr>
        <p:spPr>
          <a:xfrm>
            <a:off x="3405950" y="4160036"/>
            <a:ext cx="2448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n>
                  <a:solidFill>
                    <a:srgbClr val="048FEB"/>
                  </a:solidFill>
                </a:ln>
                <a:solidFill>
                  <a:schemeClr val="bg1"/>
                </a:solidFill>
                <a:effectLst>
                  <a:reflection blurRad="6350" stA="12000" endPos="45500" dir="5400000" sy="-100000" algn="bl" rotWithShape="0"/>
                </a:effectLst>
                <a:latin typeface="+mj-ea"/>
                <a:ea typeface="+mj-ea"/>
              </a:rPr>
              <a:t>TEXT HERE</a:t>
            </a:r>
            <a:endParaRPr lang="zh-CN" altLang="en-US" sz="3200" b="1" dirty="0">
              <a:ln>
                <a:solidFill>
                  <a:srgbClr val="048FEB"/>
                </a:solidFill>
              </a:ln>
              <a:solidFill>
                <a:schemeClr val="bg1"/>
              </a:solidFill>
              <a:effectLst>
                <a:reflection blurRad="6350" stA="12000" endPos="45500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E27EA788-E792-4EB9-BADC-E91815D2C7F1}"/>
              </a:ext>
            </a:extLst>
          </p:cNvPr>
          <p:cNvSpPr txBox="1"/>
          <p:nvPr/>
        </p:nvSpPr>
        <p:spPr>
          <a:xfrm>
            <a:off x="3328566" y="5052273"/>
            <a:ext cx="2603066" cy="14219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>
                <a:solidFill>
                  <a:schemeClr val="bg1"/>
                </a:solidFill>
                <a:effectLst/>
                <a:latin typeface="+mn-ea"/>
              </a:defRPr>
            </a:lvl1pPr>
          </a:lstStyle>
          <a:p>
            <a:r>
              <a:rPr lang="en-US" altLang="zh-CN" dirty="0"/>
              <a:t>Lorem ipsum dolor sit amet, consectetuer adipiscing elit. Maecenas </a:t>
            </a:r>
            <a:r>
              <a:rPr lang="en-US" altLang="zh-CN" dirty="0" err="1"/>
              <a:t>porttitor</a:t>
            </a:r>
            <a:endParaRPr lang="en-US" altLang="zh-CN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13313CF2-AC2F-4F07-B4D1-DB86AFCA85C8}"/>
              </a:ext>
            </a:extLst>
          </p:cNvPr>
          <p:cNvSpPr/>
          <p:nvPr/>
        </p:nvSpPr>
        <p:spPr>
          <a:xfrm>
            <a:off x="6574759" y="2029921"/>
            <a:ext cx="1820186" cy="1820186"/>
          </a:xfrm>
          <a:prstGeom prst="ellipse">
            <a:avLst/>
          </a:prstGeom>
          <a:gradFill flip="none" rotWithShape="1">
            <a:gsLst>
              <a:gs pos="66000">
                <a:srgbClr val="048FEB">
                  <a:alpha val="0"/>
                </a:srgbClr>
              </a:gs>
              <a:gs pos="100000">
                <a:srgbClr val="048FEB"/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048FEB"/>
            </a:solidFill>
          </a:ln>
          <a:effectLst>
            <a:outerShdw blurRad="127000" dist="38100" dir="16200000" algn="t" rotWithShape="0">
              <a:srgbClr val="048FE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2BB24843-0AAC-4EA8-8C7F-891C4D2D579B}"/>
              </a:ext>
            </a:extLst>
          </p:cNvPr>
          <p:cNvSpPr txBox="1"/>
          <p:nvPr/>
        </p:nvSpPr>
        <p:spPr>
          <a:xfrm>
            <a:off x="6850704" y="2339850"/>
            <a:ext cx="12682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7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D1004635-75A6-4038-BE9F-D68097F5B679}"/>
              </a:ext>
            </a:extLst>
          </p:cNvPr>
          <p:cNvSpPr txBox="1"/>
          <p:nvPr/>
        </p:nvSpPr>
        <p:spPr>
          <a:xfrm>
            <a:off x="6260703" y="4160036"/>
            <a:ext cx="2448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n>
                  <a:solidFill>
                    <a:srgbClr val="048FEB"/>
                  </a:solidFill>
                </a:ln>
                <a:solidFill>
                  <a:schemeClr val="bg1"/>
                </a:solidFill>
                <a:effectLst>
                  <a:reflection blurRad="6350" stA="12000" endPos="45500" dir="5400000" sy="-100000" algn="bl" rotWithShape="0"/>
                </a:effectLst>
                <a:latin typeface="+mj-ea"/>
                <a:ea typeface="+mj-ea"/>
              </a:rPr>
              <a:t>TEXT HERE</a:t>
            </a:r>
            <a:endParaRPr lang="zh-CN" altLang="en-US" sz="3200" b="1" dirty="0">
              <a:ln>
                <a:solidFill>
                  <a:srgbClr val="048FEB"/>
                </a:solidFill>
              </a:ln>
              <a:solidFill>
                <a:schemeClr val="bg1"/>
              </a:solidFill>
              <a:effectLst>
                <a:reflection blurRad="6350" stA="12000" endPos="45500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499443AC-4620-4BFC-8439-829275CE4620}"/>
              </a:ext>
            </a:extLst>
          </p:cNvPr>
          <p:cNvSpPr txBox="1"/>
          <p:nvPr/>
        </p:nvSpPr>
        <p:spPr>
          <a:xfrm>
            <a:off x="6183319" y="5052273"/>
            <a:ext cx="2603066" cy="14219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>
                <a:solidFill>
                  <a:schemeClr val="bg1"/>
                </a:solidFill>
                <a:effectLst/>
                <a:latin typeface="+mn-ea"/>
              </a:defRPr>
            </a:lvl1pPr>
          </a:lstStyle>
          <a:p>
            <a:r>
              <a:rPr lang="en-US" altLang="zh-CN" dirty="0"/>
              <a:t>Lorem ipsum dolor sit amet, consectetuer adipiscing elit. Maecenas </a:t>
            </a:r>
            <a:r>
              <a:rPr lang="en-US" altLang="zh-CN" dirty="0" err="1"/>
              <a:t>porttitor</a:t>
            </a:r>
            <a:endParaRPr lang="en-US" altLang="zh-CN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xmlns="" id="{081CF036-DA97-4BB9-B047-DB2B132F281E}"/>
              </a:ext>
            </a:extLst>
          </p:cNvPr>
          <p:cNvSpPr/>
          <p:nvPr/>
        </p:nvSpPr>
        <p:spPr>
          <a:xfrm>
            <a:off x="9429512" y="2029921"/>
            <a:ext cx="1820186" cy="1820186"/>
          </a:xfrm>
          <a:prstGeom prst="ellipse">
            <a:avLst/>
          </a:prstGeom>
          <a:gradFill flip="none" rotWithShape="1">
            <a:gsLst>
              <a:gs pos="66000">
                <a:srgbClr val="048FEB">
                  <a:alpha val="0"/>
                </a:srgbClr>
              </a:gs>
              <a:gs pos="100000">
                <a:srgbClr val="048FEB"/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048FEB"/>
            </a:solidFill>
          </a:ln>
          <a:effectLst>
            <a:outerShdw blurRad="127000" dist="38100" dir="16200000" algn="t" rotWithShape="0">
              <a:srgbClr val="048FE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B5CE445F-81C7-4253-B687-2509F4C0D3AA}"/>
              </a:ext>
            </a:extLst>
          </p:cNvPr>
          <p:cNvSpPr txBox="1"/>
          <p:nvPr/>
        </p:nvSpPr>
        <p:spPr>
          <a:xfrm>
            <a:off x="9705457" y="2339850"/>
            <a:ext cx="12682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7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3469CA24-B2D4-41CD-836F-90F25C9F29CD}"/>
              </a:ext>
            </a:extLst>
          </p:cNvPr>
          <p:cNvSpPr txBox="1"/>
          <p:nvPr/>
        </p:nvSpPr>
        <p:spPr>
          <a:xfrm>
            <a:off x="9115456" y="4160036"/>
            <a:ext cx="2448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n>
                  <a:solidFill>
                    <a:srgbClr val="048FEB"/>
                  </a:solidFill>
                </a:ln>
                <a:solidFill>
                  <a:schemeClr val="bg1"/>
                </a:solidFill>
                <a:effectLst>
                  <a:reflection blurRad="6350" stA="12000" endPos="45500" dir="5400000" sy="-100000" algn="bl" rotWithShape="0"/>
                </a:effectLst>
                <a:latin typeface="+mj-ea"/>
                <a:ea typeface="+mj-ea"/>
              </a:rPr>
              <a:t>TEXT HERE</a:t>
            </a:r>
            <a:endParaRPr lang="zh-CN" altLang="en-US" sz="3200" b="1" dirty="0">
              <a:ln>
                <a:solidFill>
                  <a:srgbClr val="048FEB"/>
                </a:solidFill>
              </a:ln>
              <a:solidFill>
                <a:schemeClr val="bg1"/>
              </a:solidFill>
              <a:effectLst>
                <a:reflection blurRad="6350" stA="12000" endPos="45500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F0D610B1-F5F4-4087-B96F-B280006F141C}"/>
              </a:ext>
            </a:extLst>
          </p:cNvPr>
          <p:cNvSpPr txBox="1"/>
          <p:nvPr/>
        </p:nvSpPr>
        <p:spPr>
          <a:xfrm>
            <a:off x="9038072" y="5052273"/>
            <a:ext cx="2603066" cy="14219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>
                <a:solidFill>
                  <a:schemeClr val="bg1"/>
                </a:solidFill>
                <a:effectLst/>
                <a:latin typeface="+mn-ea"/>
              </a:defRPr>
            </a:lvl1pPr>
          </a:lstStyle>
          <a:p>
            <a:r>
              <a:rPr lang="en-US" altLang="zh-CN" dirty="0"/>
              <a:t>Lorem ipsum dolor sit amet, consectetuer adipiscing elit. Maecenas </a:t>
            </a:r>
            <a:r>
              <a:rPr lang="en-US" altLang="zh-CN" dirty="0" err="1"/>
              <a:t>porttitor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130198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Tm="11500">
        <p159:morph option="byObject"/>
      </p:transition>
    </mc:Choice>
    <mc:Fallback>
      <p:transition spd="slow" advTm="1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0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14" grpId="0"/>
      <p:bldP spid="18" grpId="0" animBg="1"/>
      <p:bldP spid="15" grpId="0"/>
      <p:bldP spid="36" grpId="0"/>
      <p:bldP spid="40" grpId="0"/>
      <p:bldP spid="22" grpId="0" animBg="1"/>
      <p:bldP spid="23" grpId="0"/>
      <p:bldP spid="37" grpId="0"/>
      <p:bldP spid="41" grpId="0"/>
      <p:bldP spid="25" grpId="0" animBg="1"/>
      <p:bldP spid="26" grpId="0"/>
      <p:bldP spid="38" grpId="0"/>
      <p:bldP spid="42" grpId="0"/>
      <p:bldP spid="28" grpId="0" animBg="1"/>
      <p:bldP spid="29" grpId="0"/>
      <p:bldP spid="39" grpId="0"/>
      <p:bldP spid="4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PA_背景">
            <a:extLst>
              <a:ext uri="{FF2B5EF4-FFF2-40B4-BE49-F238E27FC236}">
                <a16:creationId xmlns:a16="http://schemas.microsoft.com/office/drawing/2014/main" xmlns="" id="{FD6D6B73-B2C3-470E-9E94-77C9D01B399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6" name="图片 125">
              <a:extLst>
                <a:ext uri="{FF2B5EF4-FFF2-40B4-BE49-F238E27FC236}">
                  <a16:creationId xmlns:a16="http://schemas.microsoft.com/office/drawing/2014/main" xmlns="" id="{CD413EEC-AFE5-4274-958C-4ED0A9A0C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xmlns="" id="{5C40E29B-9F79-4194-BFCF-6FF22FC53C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02" name="Group 4">
            <a:extLst>
              <a:ext uri="{FF2B5EF4-FFF2-40B4-BE49-F238E27FC236}">
                <a16:creationId xmlns:a16="http://schemas.microsoft.com/office/drawing/2014/main" xmlns="" id="{C8065781-B48D-4841-A965-3784B4A74A8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1037" y="639763"/>
            <a:ext cx="452438" cy="531813"/>
            <a:chOff x="302" y="403"/>
            <a:chExt cx="285" cy="335"/>
          </a:xfrm>
          <a:solidFill>
            <a:srgbClr val="008AE2"/>
          </a:solidFill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grpSpPr>
        <p:sp>
          <p:nvSpPr>
            <p:cNvPr id="104" name="Freeform 5">
              <a:extLst>
                <a:ext uri="{FF2B5EF4-FFF2-40B4-BE49-F238E27FC236}">
                  <a16:creationId xmlns:a16="http://schemas.microsoft.com/office/drawing/2014/main" xmlns="" id="{240B617B-47FA-4133-A817-0261158E75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" y="403"/>
              <a:ext cx="153" cy="180"/>
            </a:xfrm>
            <a:custGeom>
              <a:avLst/>
              <a:gdLst>
                <a:gd name="T0" fmla="*/ 349 w 708"/>
                <a:gd name="T1" fmla="*/ 833 h 833"/>
                <a:gd name="T2" fmla="*/ 359 w 708"/>
                <a:gd name="T3" fmla="*/ 833 h 833"/>
                <a:gd name="T4" fmla="*/ 584 w 708"/>
                <a:gd name="T5" fmla="*/ 735 h 833"/>
                <a:gd name="T6" fmla="*/ 685 w 708"/>
                <a:gd name="T7" fmla="*/ 336 h 833"/>
                <a:gd name="T8" fmla="*/ 530 w 708"/>
                <a:gd name="T9" fmla="*/ 45 h 833"/>
                <a:gd name="T10" fmla="*/ 358 w 708"/>
                <a:gd name="T11" fmla="*/ 0 h 833"/>
                <a:gd name="T12" fmla="*/ 352 w 708"/>
                <a:gd name="T13" fmla="*/ 0 h 833"/>
                <a:gd name="T14" fmla="*/ 180 w 708"/>
                <a:gd name="T15" fmla="*/ 44 h 833"/>
                <a:gd name="T16" fmla="*/ 23 w 708"/>
                <a:gd name="T17" fmla="*/ 336 h 833"/>
                <a:gd name="T18" fmla="*/ 123 w 708"/>
                <a:gd name="T19" fmla="*/ 735 h 833"/>
                <a:gd name="T20" fmla="*/ 349 w 708"/>
                <a:gd name="T21" fmla="*/ 833 h 833"/>
                <a:gd name="T22" fmla="*/ 108 w 708"/>
                <a:gd name="T23" fmla="*/ 344 h 833"/>
                <a:gd name="T24" fmla="*/ 109 w 708"/>
                <a:gd name="T25" fmla="*/ 341 h 833"/>
                <a:gd name="T26" fmla="*/ 352 w 708"/>
                <a:gd name="T27" fmla="*/ 87 h 833"/>
                <a:gd name="T28" fmla="*/ 356 w 708"/>
                <a:gd name="T29" fmla="*/ 87 h 833"/>
                <a:gd name="T30" fmla="*/ 599 w 708"/>
                <a:gd name="T31" fmla="*/ 341 h 833"/>
                <a:gd name="T32" fmla="*/ 599 w 708"/>
                <a:gd name="T33" fmla="*/ 344 h 833"/>
                <a:gd name="T34" fmla="*/ 520 w 708"/>
                <a:gd name="T35" fmla="*/ 678 h 833"/>
                <a:gd name="T36" fmla="*/ 355 w 708"/>
                <a:gd name="T37" fmla="*/ 746 h 833"/>
                <a:gd name="T38" fmla="*/ 352 w 708"/>
                <a:gd name="T39" fmla="*/ 746 h 833"/>
                <a:gd name="T40" fmla="*/ 188 w 708"/>
                <a:gd name="T41" fmla="*/ 678 h 833"/>
                <a:gd name="T42" fmla="*/ 108 w 708"/>
                <a:gd name="T43" fmla="*/ 344 h 833"/>
                <a:gd name="T44" fmla="*/ 108 w 708"/>
                <a:gd name="T45" fmla="*/ 344 h 833"/>
                <a:gd name="T46" fmla="*/ 108 w 708"/>
                <a:gd name="T47" fmla="*/ 344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8" h="833">
                  <a:moveTo>
                    <a:pt x="349" y="833"/>
                  </a:moveTo>
                  <a:cubicBezTo>
                    <a:pt x="359" y="833"/>
                    <a:pt x="359" y="833"/>
                    <a:pt x="359" y="833"/>
                  </a:cubicBezTo>
                  <a:cubicBezTo>
                    <a:pt x="453" y="831"/>
                    <a:pt x="528" y="798"/>
                    <a:pt x="584" y="735"/>
                  </a:cubicBezTo>
                  <a:cubicBezTo>
                    <a:pt x="708" y="596"/>
                    <a:pt x="687" y="358"/>
                    <a:pt x="685" y="336"/>
                  </a:cubicBezTo>
                  <a:cubicBezTo>
                    <a:pt x="677" y="165"/>
                    <a:pt x="596" y="83"/>
                    <a:pt x="530" y="45"/>
                  </a:cubicBezTo>
                  <a:cubicBezTo>
                    <a:pt x="480" y="17"/>
                    <a:pt x="422" y="2"/>
                    <a:pt x="358" y="0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17" y="0"/>
                    <a:pt x="247" y="6"/>
                    <a:pt x="180" y="44"/>
                  </a:cubicBezTo>
                  <a:cubicBezTo>
                    <a:pt x="113" y="82"/>
                    <a:pt x="31" y="164"/>
                    <a:pt x="23" y="336"/>
                  </a:cubicBezTo>
                  <a:cubicBezTo>
                    <a:pt x="21" y="358"/>
                    <a:pt x="0" y="596"/>
                    <a:pt x="123" y="735"/>
                  </a:cubicBezTo>
                  <a:cubicBezTo>
                    <a:pt x="179" y="798"/>
                    <a:pt x="255" y="831"/>
                    <a:pt x="349" y="833"/>
                  </a:cubicBezTo>
                  <a:close/>
                  <a:moveTo>
                    <a:pt x="108" y="344"/>
                  </a:moveTo>
                  <a:cubicBezTo>
                    <a:pt x="108" y="343"/>
                    <a:pt x="109" y="342"/>
                    <a:pt x="109" y="341"/>
                  </a:cubicBezTo>
                  <a:cubicBezTo>
                    <a:pt x="119" y="112"/>
                    <a:pt x="282" y="87"/>
                    <a:pt x="352" y="87"/>
                  </a:cubicBezTo>
                  <a:cubicBezTo>
                    <a:pt x="356" y="87"/>
                    <a:pt x="356" y="87"/>
                    <a:pt x="356" y="87"/>
                  </a:cubicBezTo>
                  <a:cubicBezTo>
                    <a:pt x="442" y="89"/>
                    <a:pt x="589" y="124"/>
                    <a:pt x="599" y="341"/>
                  </a:cubicBezTo>
                  <a:cubicBezTo>
                    <a:pt x="599" y="342"/>
                    <a:pt x="599" y="343"/>
                    <a:pt x="599" y="344"/>
                  </a:cubicBezTo>
                  <a:cubicBezTo>
                    <a:pt x="599" y="346"/>
                    <a:pt x="622" y="563"/>
                    <a:pt x="520" y="678"/>
                  </a:cubicBezTo>
                  <a:cubicBezTo>
                    <a:pt x="480" y="723"/>
                    <a:pt x="426" y="746"/>
                    <a:pt x="355" y="746"/>
                  </a:cubicBezTo>
                  <a:cubicBezTo>
                    <a:pt x="352" y="746"/>
                    <a:pt x="352" y="746"/>
                    <a:pt x="352" y="746"/>
                  </a:cubicBezTo>
                  <a:cubicBezTo>
                    <a:pt x="282" y="746"/>
                    <a:pt x="228" y="723"/>
                    <a:pt x="188" y="678"/>
                  </a:cubicBezTo>
                  <a:cubicBezTo>
                    <a:pt x="86" y="564"/>
                    <a:pt x="108" y="346"/>
                    <a:pt x="108" y="344"/>
                  </a:cubicBezTo>
                  <a:close/>
                  <a:moveTo>
                    <a:pt x="108" y="344"/>
                  </a:moveTo>
                  <a:cubicBezTo>
                    <a:pt x="108" y="344"/>
                    <a:pt x="108" y="344"/>
                    <a:pt x="108" y="3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6">
              <a:extLst>
                <a:ext uri="{FF2B5EF4-FFF2-40B4-BE49-F238E27FC236}">
                  <a16:creationId xmlns:a16="http://schemas.microsoft.com/office/drawing/2014/main" xmlns="" id="{55554EC9-ABF3-4521-BF34-1D5BB9515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" y="581"/>
              <a:ext cx="285" cy="157"/>
            </a:xfrm>
            <a:custGeom>
              <a:avLst/>
              <a:gdLst>
                <a:gd name="T0" fmla="*/ 1315 w 1316"/>
                <a:gd name="T1" fmla="*/ 404 h 722"/>
                <a:gd name="T2" fmla="*/ 1315 w 1316"/>
                <a:gd name="T3" fmla="*/ 403 h 722"/>
                <a:gd name="T4" fmla="*/ 1315 w 1316"/>
                <a:gd name="T5" fmla="*/ 395 h 722"/>
                <a:gd name="T6" fmla="*/ 1170 w 1316"/>
                <a:gd name="T7" fmla="*/ 136 h 722"/>
                <a:gd name="T8" fmla="*/ 1167 w 1316"/>
                <a:gd name="T9" fmla="*/ 135 h 722"/>
                <a:gd name="T10" fmla="*/ 901 w 1316"/>
                <a:gd name="T11" fmla="*/ 14 h 722"/>
                <a:gd name="T12" fmla="*/ 841 w 1316"/>
                <a:gd name="T13" fmla="*/ 25 h 722"/>
                <a:gd name="T14" fmla="*/ 852 w 1316"/>
                <a:gd name="T15" fmla="*/ 85 h 722"/>
                <a:gd name="T16" fmla="*/ 1144 w 1316"/>
                <a:gd name="T17" fmla="*/ 218 h 722"/>
                <a:gd name="T18" fmla="*/ 1229 w 1316"/>
                <a:gd name="T19" fmla="*/ 397 h 722"/>
                <a:gd name="T20" fmla="*/ 1229 w 1316"/>
                <a:gd name="T21" fmla="*/ 405 h 722"/>
                <a:gd name="T22" fmla="*/ 1223 w 1316"/>
                <a:gd name="T23" fmla="*/ 504 h 722"/>
                <a:gd name="T24" fmla="*/ 658 w 1316"/>
                <a:gd name="T25" fmla="*/ 635 h 722"/>
                <a:gd name="T26" fmla="*/ 94 w 1316"/>
                <a:gd name="T27" fmla="*/ 504 h 722"/>
                <a:gd name="T28" fmla="*/ 87 w 1316"/>
                <a:gd name="T29" fmla="*/ 405 h 722"/>
                <a:gd name="T30" fmla="*/ 87 w 1316"/>
                <a:gd name="T31" fmla="*/ 397 h 722"/>
                <a:gd name="T32" fmla="*/ 173 w 1316"/>
                <a:gd name="T33" fmla="*/ 218 h 722"/>
                <a:gd name="T34" fmla="*/ 465 w 1316"/>
                <a:gd name="T35" fmla="*/ 84 h 722"/>
                <a:gd name="T36" fmla="*/ 475 w 1316"/>
                <a:gd name="T37" fmla="*/ 24 h 722"/>
                <a:gd name="T38" fmla="*/ 415 w 1316"/>
                <a:gd name="T39" fmla="*/ 14 h 722"/>
                <a:gd name="T40" fmla="*/ 150 w 1316"/>
                <a:gd name="T41" fmla="*/ 135 h 722"/>
                <a:gd name="T42" fmla="*/ 146 w 1316"/>
                <a:gd name="T43" fmla="*/ 136 h 722"/>
                <a:gd name="T44" fmla="*/ 1 w 1316"/>
                <a:gd name="T45" fmla="*/ 394 h 722"/>
                <a:gd name="T46" fmla="*/ 1 w 1316"/>
                <a:gd name="T47" fmla="*/ 402 h 722"/>
                <a:gd name="T48" fmla="*/ 1 w 1316"/>
                <a:gd name="T49" fmla="*/ 403 h 722"/>
                <a:gd name="T50" fmla="*/ 17 w 1316"/>
                <a:gd name="T51" fmla="*/ 548 h 722"/>
                <a:gd name="T52" fmla="*/ 34 w 1316"/>
                <a:gd name="T53" fmla="*/ 569 h 722"/>
                <a:gd name="T54" fmla="*/ 659 w 1316"/>
                <a:gd name="T55" fmla="*/ 722 h 722"/>
                <a:gd name="T56" fmla="*/ 1283 w 1316"/>
                <a:gd name="T57" fmla="*/ 569 h 722"/>
                <a:gd name="T58" fmla="*/ 1300 w 1316"/>
                <a:gd name="T59" fmla="*/ 548 h 722"/>
                <a:gd name="T60" fmla="*/ 1315 w 1316"/>
                <a:gd name="T61" fmla="*/ 404 h 722"/>
                <a:gd name="T62" fmla="*/ 1315 w 1316"/>
                <a:gd name="T63" fmla="*/ 404 h 722"/>
                <a:gd name="T64" fmla="*/ 1315 w 1316"/>
                <a:gd name="T65" fmla="*/ 404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16" h="722">
                  <a:moveTo>
                    <a:pt x="1315" y="404"/>
                  </a:moveTo>
                  <a:cubicBezTo>
                    <a:pt x="1315" y="403"/>
                    <a:pt x="1315" y="403"/>
                    <a:pt x="1315" y="403"/>
                  </a:cubicBezTo>
                  <a:cubicBezTo>
                    <a:pt x="1315" y="400"/>
                    <a:pt x="1315" y="398"/>
                    <a:pt x="1315" y="395"/>
                  </a:cubicBezTo>
                  <a:cubicBezTo>
                    <a:pt x="1313" y="331"/>
                    <a:pt x="1309" y="183"/>
                    <a:pt x="1170" y="136"/>
                  </a:cubicBezTo>
                  <a:cubicBezTo>
                    <a:pt x="1169" y="136"/>
                    <a:pt x="1168" y="135"/>
                    <a:pt x="1167" y="135"/>
                  </a:cubicBezTo>
                  <a:cubicBezTo>
                    <a:pt x="1023" y="98"/>
                    <a:pt x="903" y="15"/>
                    <a:pt x="901" y="14"/>
                  </a:cubicBezTo>
                  <a:cubicBezTo>
                    <a:pt x="882" y="0"/>
                    <a:pt x="855" y="5"/>
                    <a:pt x="841" y="25"/>
                  </a:cubicBezTo>
                  <a:cubicBezTo>
                    <a:pt x="827" y="44"/>
                    <a:pt x="832" y="71"/>
                    <a:pt x="852" y="85"/>
                  </a:cubicBezTo>
                  <a:cubicBezTo>
                    <a:pt x="857" y="89"/>
                    <a:pt x="984" y="177"/>
                    <a:pt x="1144" y="218"/>
                  </a:cubicBezTo>
                  <a:cubicBezTo>
                    <a:pt x="1218" y="245"/>
                    <a:pt x="1227" y="324"/>
                    <a:pt x="1229" y="397"/>
                  </a:cubicBezTo>
                  <a:cubicBezTo>
                    <a:pt x="1229" y="400"/>
                    <a:pt x="1229" y="403"/>
                    <a:pt x="1229" y="405"/>
                  </a:cubicBezTo>
                  <a:cubicBezTo>
                    <a:pt x="1230" y="434"/>
                    <a:pt x="1228" y="479"/>
                    <a:pt x="1223" y="504"/>
                  </a:cubicBezTo>
                  <a:cubicBezTo>
                    <a:pt x="1171" y="534"/>
                    <a:pt x="967" y="635"/>
                    <a:pt x="658" y="635"/>
                  </a:cubicBezTo>
                  <a:cubicBezTo>
                    <a:pt x="351" y="635"/>
                    <a:pt x="146" y="533"/>
                    <a:pt x="94" y="504"/>
                  </a:cubicBezTo>
                  <a:cubicBezTo>
                    <a:pt x="89" y="478"/>
                    <a:pt x="87" y="434"/>
                    <a:pt x="87" y="405"/>
                  </a:cubicBezTo>
                  <a:cubicBezTo>
                    <a:pt x="87" y="402"/>
                    <a:pt x="87" y="400"/>
                    <a:pt x="87" y="397"/>
                  </a:cubicBezTo>
                  <a:cubicBezTo>
                    <a:pt x="90" y="324"/>
                    <a:pt x="98" y="244"/>
                    <a:pt x="173" y="218"/>
                  </a:cubicBezTo>
                  <a:cubicBezTo>
                    <a:pt x="332" y="177"/>
                    <a:pt x="459" y="88"/>
                    <a:pt x="465" y="84"/>
                  </a:cubicBezTo>
                  <a:cubicBezTo>
                    <a:pt x="484" y="71"/>
                    <a:pt x="489" y="44"/>
                    <a:pt x="475" y="24"/>
                  </a:cubicBezTo>
                  <a:cubicBezTo>
                    <a:pt x="462" y="5"/>
                    <a:pt x="435" y="0"/>
                    <a:pt x="415" y="14"/>
                  </a:cubicBezTo>
                  <a:cubicBezTo>
                    <a:pt x="414" y="15"/>
                    <a:pt x="295" y="98"/>
                    <a:pt x="150" y="135"/>
                  </a:cubicBezTo>
                  <a:cubicBezTo>
                    <a:pt x="148" y="135"/>
                    <a:pt x="147" y="135"/>
                    <a:pt x="146" y="136"/>
                  </a:cubicBezTo>
                  <a:cubicBezTo>
                    <a:pt x="7" y="183"/>
                    <a:pt x="3" y="331"/>
                    <a:pt x="1" y="394"/>
                  </a:cubicBezTo>
                  <a:cubicBezTo>
                    <a:pt x="1" y="397"/>
                    <a:pt x="1" y="400"/>
                    <a:pt x="1" y="402"/>
                  </a:cubicBezTo>
                  <a:cubicBezTo>
                    <a:pt x="1" y="403"/>
                    <a:pt x="1" y="403"/>
                    <a:pt x="1" y="403"/>
                  </a:cubicBezTo>
                  <a:cubicBezTo>
                    <a:pt x="1" y="420"/>
                    <a:pt x="0" y="506"/>
                    <a:pt x="17" y="548"/>
                  </a:cubicBezTo>
                  <a:cubicBezTo>
                    <a:pt x="21" y="557"/>
                    <a:pt x="26" y="564"/>
                    <a:pt x="34" y="569"/>
                  </a:cubicBezTo>
                  <a:cubicBezTo>
                    <a:pt x="44" y="575"/>
                    <a:pt x="274" y="722"/>
                    <a:pt x="659" y="722"/>
                  </a:cubicBezTo>
                  <a:cubicBezTo>
                    <a:pt x="1044" y="722"/>
                    <a:pt x="1274" y="575"/>
                    <a:pt x="1283" y="569"/>
                  </a:cubicBezTo>
                  <a:cubicBezTo>
                    <a:pt x="1291" y="564"/>
                    <a:pt x="1297" y="557"/>
                    <a:pt x="1300" y="548"/>
                  </a:cubicBezTo>
                  <a:cubicBezTo>
                    <a:pt x="1316" y="506"/>
                    <a:pt x="1316" y="420"/>
                    <a:pt x="1315" y="404"/>
                  </a:cubicBezTo>
                  <a:close/>
                  <a:moveTo>
                    <a:pt x="1315" y="404"/>
                  </a:moveTo>
                  <a:cubicBezTo>
                    <a:pt x="1315" y="404"/>
                    <a:pt x="1315" y="404"/>
                    <a:pt x="1315" y="40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8" name="Freeform 10">
            <a:extLst>
              <a:ext uri="{FF2B5EF4-FFF2-40B4-BE49-F238E27FC236}">
                <a16:creationId xmlns:a16="http://schemas.microsoft.com/office/drawing/2014/main" xmlns="" id="{856EF32C-30AE-4E4C-AEE5-6A6B20C69A1D}"/>
              </a:ext>
            </a:extLst>
          </p:cNvPr>
          <p:cNvSpPr>
            <a:spLocks noEditPoints="1"/>
          </p:cNvSpPr>
          <p:nvPr/>
        </p:nvSpPr>
        <p:spPr bwMode="auto">
          <a:xfrm>
            <a:off x="1824037" y="639763"/>
            <a:ext cx="403226" cy="517525"/>
          </a:xfrm>
          <a:custGeom>
            <a:avLst/>
            <a:gdLst>
              <a:gd name="T0" fmla="*/ 1165 w 1171"/>
              <a:gd name="T1" fmla="*/ 1450 h 1512"/>
              <a:gd name="T2" fmla="*/ 814 w 1171"/>
              <a:gd name="T3" fmla="*/ 1131 h 1512"/>
              <a:gd name="T4" fmla="*/ 814 w 1171"/>
              <a:gd name="T5" fmla="*/ 1038 h 1512"/>
              <a:gd name="T6" fmla="*/ 1115 w 1171"/>
              <a:gd name="T7" fmla="*/ 929 h 1512"/>
              <a:gd name="T8" fmla="*/ 1126 w 1171"/>
              <a:gd name="T9" fmla="*/ 888 h 1512"/>
              <a:gd name="T10" fmla="*/ 1096 w 1171"/>
              <a:gd name="T11" fmla="*/ 858 h 1512"/>
              <a:gd name="T12" fmla="*/ 1007 w 1171"/>
              <a:gd name="T13" fmla="*/ 594 h 1512"/>
              <a:gd name="T14" fmla="*/ 1002 w 1171"/>
              <a:gd name="T15" fmla="*/ 338 h 1512"/>
              <a:gd name="T16" fmla="*/ 917 w 1171"/>
              <a:gd name="T17" fmla="*/ 139 h 1512"/>
              <a:gd name="T18" fmla="*/ 741 w 1171"/>
              <a:gd name="T19" fmla="*/ 63 h 1512"/>
              <a:gd name="T20" fmla="*/ 733 w 1171"/>
              <a:gd name="T21" fmla="*/ 63 h 1512"/>
              <a:gd name="T22" fmla="*/ 555 w 1171"/>
              <a:gd name="T23" fmla="*/ 0 h 1512"/>
              <a:gd name="T24" fmla="*/ 423 w 1171"/>
              <a:gd name="T25" fmla="*/ 26 h 1512"/>
              <a:gd name="T26" fmla="*/ 421 w 1171"/>
              <a:gd name="T27" fmla="*/ 26 h 1512"/>
              <a:gd name="T28" fmla="*/ 262 w 1171"/>
              <a:gd name="T29" fmla="*/ 140 h 1512"/>
              <a:gd name="T30" fmla="*/ 169 w 1171"/>
              <a:gd name="T31" fmla="*/ 523 h 1512"/>
              <a:gd name="T32" fmla="*/ 121 w 1171"/>
              <a:gd name="T33" fmla="*/ 812 h 1512"/>
              <a:gd name="T34" fmla="*/ 79 w 1171"/>
              <a:gd name="T35" fmla="*/ 852 h 1512"/>
              <a:gd name="T36" fmla="*/ 41 w 1171"/>
              <a:gd name="T37" fmla="*/ 873 h 1512"/>
              <a:gd name="T38" fmla="*/ 45 w 1171"/>
              <a:gd name="T39" fmla="*/ 920 h 1512"/>
              <a:gd name="T40" fmla="*/ 125 w 1171"/>
              <a:gd name="T41" fmla="*/ 984 h 1512"/>
              <a:gd name="T42" fmla="*/ 355 w 1171"/>
              <a:gd name="T43" fmla="*/ 1040 h 1512"/>
              <a:gd name="T44" fmla="*/ 355 w 1171"/>
              <a:gd name="T45" fmla="*/ 1128 h 1512"/>
              <a:gd name="T46" fmla="*/ 6 w 1171"/>
              <a:gd name="T47" fmla="*/ 1450 h 1512"/>
              <a:gd name="T48" fmla="*/ 8 w 1171"/>
              <a:gd name="T49" fmla="*/ 1492 h 1512"/>
              <a:gd name="T50" fmla="*/ 45 w 1171"/>
              <a:gd name="T51" fmla="*/ 1512 h 1512"/>
              <a:gd name="T52" fmla="*/ 1126 w 1171"/>
              <a:gd name="T53" fmla="*/ 1512 h 1512"/>
              <a:gd name="T54" fmla="*/ 1162 w 1171"/>
              <a:gd name="T55" fmla="*/ 1492 h 1512"/>
              <a:gd name="T56" fmla="*/ 1165 w 1171"/>
              <a:gd name="T57" fmla="*/ 1450 h 1512"/>
              <a:gd name="T58" fmla="*/ 119 w 1171"/>
              <a:gd name="T59" fmla="*/ 1425 h 1512"/>
              <a:gd name="T60" fmla="*/ 411 w 1171"/>
              <a:gd name="T61" fmla="*/ 1200 h 1512"/>
              <a:gd name="T62" fmla="*/ 441 w 1171"/>
              <a:gd name="T63" fmla="*/ 1159 h 1512"/>
              <a:gd name="T64" fmla="*/ 441 w 1171"/>
              <a:gd name="T65" fmla="*/ 998 h 1512"/>
              <a:gd name="T66" fmla="*/ 429 w 1171"/>
              <a:gd name="T67" fmla="*/ 967 h 1512"/>
              <a:gd name="T68" fmla="*/ 398 w 1171"/>
              <a:gd name="T69" fmla="*/ 955 h 1512"/>
              <a:gd name="T70" fmla="*/ 157 w 1171"/>
              <a:gd name="T71" fmla="*/ 903 h 1512"/>
              <a:gd name="T72" fmla="*/ 167 w 1171"/>
              <a:gd name="T73" fmla="*/ 894 h 1512"/>
              <a:gd name="T74" fmla="*/ 255 w 1171"/>
              <a:gd name="T75" fmla="*/ 521 h 1512"/>
              <a:gd name="T76" fmla="*/ 451 w 1171"/>
              <a:gd name="T77" fmla="*/ 107 h 1512"/>
              <a:gd name="T78" fmla="*/ 453 w 1171"/>
              <a:gd name="T79" fmla="*/ 107 h 1512"/>
              <a:gd name="T80" fmla="*/ 554 w 1171"/>
              <a:gd name="T81" fmla="*/ 86 h 1512"/>
              <a:gd name="T82" fmla="*/ 683 w 1171"/>
              <a:gd name="T83" fmla="*/ 136 h 1512"/>
              <a:gd name="T84" fmla="*/ 720 w 1171"/>
              <a:gd name="T85" fmla="*/ 151 h 1512"/>
              <a:gd name="T86" fmla="*/ 741 w 1171"/>
              <a:gd name="T87" fmla="*/ 150 h 1512"/>
              <a:gd name="T88" fmla="*/ 853 w 1171"/>
              <a:gd name="T89" fmla="*/ 198 h 1512"/>
              <a:gd name="T90" fmla="*/ 920 w 1171"/>
              <a:gd name="T91" fmla="*/ 586 h 1512"/>
              <a:gd name="T92" fmla="*/ 1008 w 1171"/>
              <a:gd name="T93" fmla="*/ 903 h 1512"/>
              <a:gd name="T94" fmla="*/ 778 w 1171"/>
              <a:gd name="T95" fmla="*/ 953 h 1512"/>
              <a:gd name="T96" fmla="*/ 771 w 1171"/>
              <a:gd name="T97" fmla="*/ 953 h 1512"/>
              <a:gd name="T98" fmla="*/ 740 w 1171"/>
              <a:gd name="T99" fmla="*/ 965 h 1512"/>
              <a:gd name="T100" fmla="*/ 727 w 1171"/>
              <a:gd name="T101" fmla="*/ 996 h 1512"/>
              <a:gd name="T102" fmla="*/ 727 w 1171"/>
              <a:gd name="T103" fmla="*/ 1162 h 1512"/>
              <a:gd name="T104" fmla="*/ 757 w 1171"/>
              <a:gd name="T105" fmla="*/ 1203 h 1512"/>
              <a:gd name="T106" fmla="*/ 1051 w 1171"/>
              <a:gd name="T107" fmla="*/ 1426 h 1512"/>
              <a:gd name="T108" fmla="*/ 119 w 1171"/>
              <a:gd name="T109" fmla="*/ 1426 h 1512"/>
              <a:gd name="T110" fmla="*/ 119 w 1171"/>
              <a:gd name="T111" fmla="*/ 1425 h 1512"/>
              <a:gd name="T112" fmla="*/ 119 w 1171"/>
              <a:gd name="T113" fmla="*/ 1425 h 1512"/>
              <a:gd name="T114" fmla="*/ 119 w 1171"/>
              <a:gd name="T115" fmla="*/ 1425 h 1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71" h="1512">
                <a:moveTo>
                  <a:pt x="1165" y="1450"/>
                </a:moveTo>
                <a:cubicBezTo>
                  <a:pt x="1094" y="1304"/>
                  <a:pt x="968" y="1189"/>
                  <a:pt x="814" y="1131"/>
                </a:cubicBezTo>
                <a:cubicBezTo>
                  <a:pt x="814" y="1038"/>
                  <a:pt x="814" y="1038"/>
                  <a:pt x="814" y="1038"/>
                </a:cubicBezTo>
                <a:cubicBezTo>
                  <a:pt x="889" y="1034"/>
                  <a:pt x="1032" y="1015"/>
                  <a:pt x="1115" y="929"/>
                </a:cubicBezTo>
                <a:cubicBezTo>
                  <a:pt x="1126" y="919"/>
                  <a:pt x="1130" y="903"/>
                  <a:pt x="1126" y="888"/>
                </a:cubicBezTo>
                <a:cubicBezTo>
                  <a:pt x="1122" y="873"/>
                  <a:pt x="1111" y="862"/>
                  <a:pt x="1096" y="858"/>
                </a:cubicBezTo>
                <a:cubicBezTo>
                  <a:pt x="1095" y="857"/>
                  <a:pt x="985" y="820"/>
                  <a:pt x="1007" y="594"/>
                </a:cubicBezTo>
                <a:cubicBezTo>
                  <a:pt x="1016" y="498"/>
                  <a:pt x="1015" y="412"/>
                  <a:pt x="1002" y="338"/>
                </a:cubicBezTo>
                <a:cubicBezTo>
                  <a:pt x="988" y="253"/>
                  <a:pt x="959" y="186"/>
                  <a:pt x="917" y="139"/>
                </a:cubicBezTo>
                <a:cubicBezTo>
                  <a:pt x="872" y="89"/>
                  <a:pt x="813" y="63"/>
                  <a:pt x="741" y="63"/>
                </a:cubicBezTo>
                <a:cubicBezTo>
                  <a:pt x="733" y="63"/>
                  <a:pt x="733" y="63"/>
                  <a:pt x="733" y="63"/>
                </a:cubicBezTo>
                <a:cubicBezTo>
                  <a:pt x="706" y="40"/>
                  <a:pt x="646" y="0"/>
                  <a:pt x="555" y="0"/>
                </a:cubicBezTo>
                <a:cubicBezTo>
                  <a:pt x="512" y="0"/>
                  <a:pt x="468" y="8"/>
                  <a:pt x="423" y="26"/>
                </a:cubicBezTo>
                <a:cubicBezTo>
                  <a:pt x="421" y="26"/>
                  <a:pt x="421" y="26"/>
                  <a:pt x="421" y="26"/>
                </a:cubicBezTo>
                <a:cubicBezTo>
                  <a:pt x="385" y="40"/>
                  <a:pt x="318" y="65"/>
                  <a:pt x="262" y="140"/>
                </a:cubicBezTo>
                <a:cubicBezTo>
                  <a:pt x="196" y="227"/>
                  <a:pt x="165" y="356"/>
                  <a:pt x="169" y="523"/>
                </a:cubicBezTo>
                <a:cubicBezTo>
                  <a:pt x="173" y="690"/>
                  <a:pt x="145" y="772"/>
                  <a:pt x="121" y="812"/>
                </a:cubicBezTo>
                <a:cubicBezTo>
                  <a:pt x="102" y="844"/>
                  <a:pt x="83" y="850"/>
                  <a:pt x="79" y="852"/>
                </a:cubicBezTo>
                <a:cubicBezTo>
                  <a:pt x="62" y="850"/>
                  <a:pt x="49" y="859"/>
                  <a:pt x="41" y="873"/>
                </a:cubicBezTo>
                <a:cubicBezTo>
                  <a:pt x="32" y="887"/>
                  <a:pt x="35" y="905"/>
                  <a:pt x="45" y="920"/>
                </a:cubicBezTo>
                <a:cubicBezTo>
                  <a:pt x="49" y="925"/>
                  <a:pt x="71" y="955"/>
                  <a:pt x="125" y="984"/>
                </a:cubicBezTo>
                <a:cubicBezTo>
                  <a:pt x="187" y="1018"/>
                  <a:pt x="264" y="1037"/>
                  <a:pt x="355" y="1040"/>
                </a:cubicBezTo>
                <a:cubicBezTo>
                  <a:pt x="355" y="1128"/>
                  <a:pt x="355" y="1128"/>
                  <a:pt x="355" y="1128"/>
                </a:cubicBezTo>
                <a:cubicBezTo>
                  <a:pt x="204" y="1186"/>
                  <a:pt x="78" y="1302"/>
                  <a:pt x="6" y="1450"/>
                </a:cubicBezTo>
                <a:cubicBezTo>
                  <a:pt x="0" y="1464"/>
                  <a:pt x="1" y="1479"/>
                  <a:pt x="8" y="1492"/>
                </a:cubicBezTo>
                <a:cubicBezTo>
                  <a:pt x="16" y="1504"/>
                  <a:pt x="30" y="1512"/>
                  <a:pt x="45" y="1512"/>
                </a:cubicBezTo>
                <a:cubicBezTo>
                  <a:pt x="1126" y="1512"/>
                  <a:pt x="1126" y="1512"/>
                  <a:pt x="1126" y="1512"/>
                </a:cubicBezTo>
                <a:cubicBezTo>
                  <a:pt x="1141" y="1512"/>
                  <a:pt x="1155" y="1504"/>
                  <a:pt x="1162" y="1492"/>
                </a:cubicBezTo>
                <a:cubicBezTo>
                  <a:pt x="1170" y="1479"/>
                  <a:pt x="1171" y="1463"/>
                  <a:pt x="1165" y="1450"/>
                </a:cubicBezTo>
                <a:close/>
                <a:moveTo>
                  <a:pt x="119" y="1425"/>
                </a:moveTo>
                <a:cubicBezTo>
                  <a:pt x="188" y="1319"/>
                  <a:pt x="291" y="1239"/>
                  <a:pt x="411" y="1200"/>
                </a:cubicBezTo>
                <a:cubicBezTo>
                  <a:pt x="429" y="1194"/>
                  <a:pt x="441" y="1177"/>
                  <a:pt x="441" y="1159"/>
                </a:cubicBezTo>
                <a:cubicBezTo>
                  <a:pt x="441" y="998"/>
                  <a:pt x="441" y="998"/>
                  <a:pt x="441" y="998"/>
                </a:cubicBezTo>
                <a:cubicBezTo>
                  <a:pt x="441" y="986"/>
                  <a:pt x="437" y="975"/>
                  <a:pt x="429" y="967"/>
                </a:cubicBezTo>
                <a:cubicBezTo>
                  <a:pt x="420" y="959"/>
                  <a:pt x="409" y="954"/>
                  <a:pt x="398" y="955"/>
                </a:cubicBezTo>
                <a:cubicBezTo>
                  <a:pt x="273" y="956"/>
                  <a:pt x="198" y="928"/>
                  <a:pt x="157" y="903"/>
                </a:cubicBezTo>
                <a:cubicBezTo>
                  <a:pt x="160" y="900"/>
                  <a:pt x="163" y="897"/>
                  <a:pt x="167" y="894"/>
                </a:cubicBezTo>
                <a:cubicBezTo>
                  <a:pt x="230" y="829"/>
                  <a:pt x="259" y="703"/>
                  <a:pt x="255" y="521"/>
                </a:cubicBezTo>
                <a:cubicBezTo>
                  <a:pt x="247" y="185"/>
                  <a:pt x="390" y="130"/>
                  <a:pt x="451" y="107"/>
                </a:cubicBezTo>
                <a:cubicBezTo>
                  <a:pt x="453" y="107"/>
                  <a:pt x="453" y="107"/>
                  <a:pt x="453" y="107"/>
                </a:cubicBezTo>
                <a:cubicBezTo>
                  <a:pt x="488" y="93"/>
                  <a:pt x="523" y="86"/>
                  <a:pt x="554" y="86"/>
                </a:cubicBezTo>
                <a:cubicBezTo>
                  <a:pt x="637" y="86"/>
                  <a:pt x="679" y="132"/>
                  <a:pt x="683" y="136"/>
                </a:cubicBezTo>
                <a:cubicBezTo>
                  <a:pt x="692" y="147"/>
                  <a:pt x="705" y="152"/>
                  <a:pt x="720" y="151"/>
                </a:cubicBezTo>
                <a:cubicBezTo>
                  <a:pt x="727" y="151"/>
                  <a:pt x="734" y="150"/>
                  <a:pt x="741" y="150"/>
                </a:cubicBezTo>
                <a:cubicBezTo>
                  <a:pt x="787" y="150"/>
                  <a:pt x="824" y="166"/>
                  <a:pt x="853" y="198"/>
                </a:cubicBezTo>
                <a:cubicBezTo>
                  <a:pt x="913" y="265"/>
                  <a:pt x="938" y="407"/>
                  <a:pt x="920" y="586"/>
                </a:cubicBezTo>
                <a:cubicBezTo>
                  <a:pt x="903" y="768"/>
                  <a:pt x="959" y="859"/>
                  <a:pt x="1008" y="903"/>
                </a:cubicBezTo>
                <a:cubicBezTo>
                  <a:pt x="942" y="939"/>
                  <a:pt x="848" y="953"/>
                  <a:pt x="778" y="953"/>
                </a:cubicBezTo>
                <a:cubicBezTo>
                  <a:pt x="771" y="953"/>
                  <a:pt x="771" y="953"/>
                  <a:pt x="771" y="953"/>
                </a:cubicBezTo>
                <a:cubicBezTo>
                  <a:pt x="760" y="953"/>
                  <a:pt x="748" y="957"/>
                  <a:pt x="740" y="965"/>
                </a:cubicBezTo>
                <a:cubicBezTo>
                  <a:pt x="732" y="973"/>
                  <a:pt x="727" y="984"/>
                  <a:pt x="727" y="996"/>
                </a:cubicBezTo>
                <a:cubicBezTo>
                  <a:pt x="727" y="1162"/>
                  <a:pt x="727" y="1162"/>
                  <a:pt x="727" y="1162"/>
                </a:cubicBezTo>
                <a:cubicBezTo>
                  <a:pt x="727" y="1181"/>
                  <a:pt x="739" y="1197"/>
                  <a:pt x="757" y="1203"/>
                </a:cubicBezTo>
                <a:cubicBezTo>
                  <a:pt x="879" y="1242"/>
                  <a:pt x="983" y="1321"/>
                  <a:pt x="1051" y="1426"/>
                </a:cubicBezTo>
                <a:cubicBezTo>
                  <a:pt x="119" y="1426"/>
                  <a:pt x="119" y="1426"/>
                  <a:pt x="119" y="1426"/>
                </a:cubicBezTo>
                <a:lnTo>
                  <a:pt x="119" y="1425"/>
                </a:lnTo>
                <a:close/>
                <a:moveTo>
                  <a:pt x="119" y="1425"/>
                </a:moveTo>
                <a:cubicBezTo>
                  <a:pt x="119" y="1425"/>
                  <a:pt x="119" y="1425"/>
                  <a:pt x="119" y="1425"/>
                </a:cubicBezTo>
              </a:path>
            </a:pathLst>
          </a:custGeom>
          <a:solidFill>
            <a:srgbClr val="008AE2"/>
          </a:solidFill>
          <a:ln>
            <a:noFill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" name="Freeform 14">
            <a:extLst>
              <a:ext uri="{FF2B5EF4-FFF2-40B4-BE49-F238E27FC236}">
                <a16:creationId xmlns:a16="http://schemas.microsoft.com/office/drawing/2014/main" xmlns="" id="{195A528E-BC63-4D06-B592-560D5D34A892}"/>
              </a:ext>
            </a:extLst>
          </p:cNvPr>
          <p:cNvSpPr>
            <a:spLocks noEditPoints="1"/>
          </p:cNvSpPr>
          <p:nvPr/>
        </p:nvSpPr>
        <p:spPr bwMode="auto">
          <a:xfrm>
            <a:off x="2967037" y="639763"/>
            <a:ext cx="280988" cy="527050"/>
          </a:xfrm>
          <a:custGeom>
            <a:avLst/>
            <a:gdLst>
              <a:gd name="T0" fmla="*/ 109 w 815"/>
              <a:gd name="T1" fmla="*/ 768 h 1531"/>
              <a:gd name="T2" fmla="*/ 798 w 815"/>
              <a:gd name="T3" fmla="*/ 78 h 1531"/>
              <a:gd name="T4" fmla="*/ 798 w 815"/>
              <a:gd name="T5" fmla="*/ 17 h 1531"/>
              <a:gd name="T6" fmla="*/ 737 w 815"/>
              <a:gd name="T7" fmla="*/ 17 h 1531"/>
              <a:gd name="T8" fmla="*/ 17 w 815"/>
              <a:gd name="T9" fmla="*/ 737 h 1531"/>
              <a:gd name="T10" fmla="*/ 17 w 815"/>
              <a:gd name="T11" fmla="*/ 799 h 1531"/>
              <a:gd name="T12" fmla="*/ 737 w 815"/>
              <a:gd name="T13" fmla="*/ 1519 h 1531"/>
              <a:gd name="T14" fmla="*/ 767 w 815"/>
              <a:gd name="T15" fmla="*/ 1531 h 1531"/>
              <a:gd name="T16" fmla="*/ 798 w 815"/>
              <a:gd name="T17" fmla="*/ 1519 h 1531"/>
              <a:gd name="T18" fmla="*/ 798 w 815"/>
              <a:gd name="T19" fmla="*/ 1457 h 1531"/>
              <a:gd name="T20" fmla="*/ 109 w 815"/>
              <a:gd name="T21" fmla="*/ 768 h 1531"/>
              <a:gd name="T22" fmla="*/ 109 w 815"/>
              <a:gd name="T23" fmla="*/ 768 h 1531"/>
              <a:gd name="T24" fmla="*/ 109 w 815"/>
              <a:gd name="T25" fmla="*/ 768 h 1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15" h="1531">
                <a:moveTo>
                  <a:pt x="109" y="768"/>
                </a:moveTo>
                <a:cubicBezTo>
                  <a:pt x="798" y="78"/>
                  <a:pt x="798" y="78"/>
                  <a:pt x="798" y="78"/>
                </a:cubicBezTo>
                <a:cubicBezTo>
                  <a:pt x="815" y="61"/>
                  <a:pt x="815" y="34"/>
                  <a:pt x="798" y="17"/>
                </a:cubicBezTo>
                <a:cubicBezTo>
                  <a:pt x="781" y="0"/>
                  <a:pt x="754" y="0"/>
                  <a:pt x="737" y="17"/>
                </a:cubicBezTo>
                <a:cubicBezTo>
                  <a:pt x="17" y="737"/>
                  <a:pt x="17" y="737"/>
                  <a:pt x="17" y="737"/>
                </a:cubicBezTo>
                <a:cubicBezTo>
                  <a:pt x="0" y="754"/>
                  <a:pt x="0" y="782"/>
                  <a:pt x="17" y="799"/>
                </a:cubicBezTo>
                <a:cubicBezTo>
                  <a:pt x="737" y="1519"/>
                  <a:pt x="737" y="1519"/>
                  <a:pt x="737" y="1519"/>
                </a:cubicBezTo>
                <a:cubicBezTo>
                  <a:pt x="745" y="1527"/>
                  <a:pt x="757" y="1531"/>
                  <a:pt x="767" y="1531"/>
                </a:cubicBezTo>
                <a:cubicBezTo>
                  <a:pt x="778" y="1531"/>
                  <a:pt x="790" y="1527"/>
                  <a:pt x="798" y="1519"/>
                </a:cubicBezTo>
                <a:cubicBezTo>
                  <a:pt x="815" y="1502"/>
                  <a:pt x="815" y="1474"/>
                  <a:pt x="798" y="1457"/>
                </a:cubicBezTo>
                <a:lnTo>
                  <a:pt x="109" y="768"/>
                </a:lnTo>
                <a:close/>
                <a:moveTo>
                  <a:pt x="109" y="768"/>
                </a:moveTo>
                <a:cubicBezTo>
                  <a:pt x="109" y="768"/>
                  <a:pt x="109" y="768"/>
                  <a:pt x="109" y="768"/>
                </a:cubicBezTo>
              </a:path>
            </a:pathLst>
          </a:custGeom>
          <a:solidFill>
            <a:srgbClr val="008AE2"/>
          </a:solidFill>
          <a:ln>
            <a:noFill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12" name="Group 17">
            <a:extLst>
              <a:ext uri="{FF2B5EF4-FFF2-40B4-BE49-F238E27FC236}">
                <a16:creationId xmlns:a16="http://schemas.microsoft.com/office/drawing/2014/main" xmlns="" id="{24F4A708-944E-4CB8-B75C-60E75A25970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10037" y="639763"/>
            <a:ext cx="423863" cy="533400"/>
            <a:chOff x="1742" y="402"/>
            <a:chExt cx="267" cy="336"/>
          </a:xfrm>
          <a:solidFill>
            <a:srgbClr val="008AE2"/>
          </a:solidFill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grpSpPr>
        <p:sp>
          <p:nvSpPr>
            <p:cNvPr id="114" name="Freeform 18">
              <a:extLst>
                <a:ext uri="{FF2B5EF4-FFF2-40B4-BE49-F238E27FC236}">
                  <a16:creationId xmlns:a16="http://schemas.microsoft.com/office/drawing/2014/main" xmlns="" id="{9C2A0D67-FA69-4ADD-9FA2-D5B9920ABC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2" y="402"/>
              <a:ext cx="267" cy="336"/>
            </a:xfrm>
            <a:custGeom>
              <a:avLst/>
              <a:gdLst>
                <a:gd name="T0" fmla="*/ 1191 w 1234"/>
                <a:gd name="T1" fmla="*/ 404 h 1554"/>
                <a:gd name="T2" fmla="*/ 244 w 1234"/>
                <a:gd name="T3" fmla="*/ 404 h 1554"/>
                <a:gd name="T4" fmla="*/ 85 w 1234"/>
                <a:gd name="T5" fmla="*/ 244 h 1554"/>
                <a:gd name="T6" fmla="*/ 244 w 1234"/>
                <a:gd name="T7" fmla="*/ 85 h 1554"/>
                <a:gd name="T8" fmla="*/ 1191 w 1234"/>
                <a:gd name="T9" fmla="*/ 85 h 1554"/>
                <a:gd name="T10" fmla="*/ 1234 w 1234"/>
                <a:gd name="T11" fmla="*/ 43 h 1554"/>
                <a:gd name="T12" fmla="*/ 1191 w 1234"/>
                <a:gd name="T13" fmla="*/ 0 h 1554"/>
                <a:gd name="T14" fmla="*/ 244 w 1234"/>
                <a:gd name="T15" fmla="*/ 0 h 1554"/>
                <a:gd name="T16" fmla="*/ 0 w 1234"/>
                <a:gd name="T17" fmla="*/ 244 h 1554"/>
                <a:gd name="T18" fmla="*/ 0 w 1234"/>
                <a:gd name="T19" fmla="*/ 1309 h 1554"/>
                <a:gd name="T20" fmla="*/ 244 w 1234"/>
                <a:gd name="T21" fmla="*/ 1554 h 1554"/>
                <a:gd name="T22" fmla="*/ 1191 w 1234"/>
                <a:gd name="T23" fmla="*/ 1554 h 1554"/>
                <a:gd name="T24" fmla="*/ 1234 w 1234"/>
                <a:gd name="T25" fmla="*/ 1511 h 1554"/>
                <a:gd name="T26" fmla="*/ 1234 w 1234"/>
                <a:gd name="T27" fmla="*/ 446 h 1554"/>
                <a:gd name="T28" fmla="*/ 1191 w 1234"/>
                <a:gd name="T29" fmla="*/ 404 h 1554"/>
                <a:gd name="T30" fmla="*/ 1148 w 1234"/>
                <a:gd name="T31" fmla="*/ 1468 h 1554"/>
                <a:gd name="T32" fmla="*/ 244 w 1234"/>
                <a:gd name="T33" fmla="*/ 1468 h 1554"/>
                <a:gd name="T34" fmla="*/ 85 w 1234"/>
                <a:gd name="T35" fmla="*/ 1309 h 1554"/>
                <a:gd name="T36" fmla="*/ 85 w 1234"/>
                <a:gd name="T37" fmla="*/ 430 h 1554"/>
                <a:gd name="T38" fmla="*/ 244 w 1234"/>
                <a:gd name="T39" fmla="*/ 489 h 1554"/>
                <a:gd name="T40" fmla="*/ 1148 w 1234"/>
                <a:gd name="T41" fmla="*/ 489 h 1554"/>
                <a:gd name="T42" fmla="*/ 1148 w 1234"/>
                <a:gd name="T43" fmla="*/ 1468 h 1554"/>
                <a:gd name="T44" fmla="*/ 1148 w 1234"/>
                <a:gd name="T45" fmla="*/ 1468 h 1554"/>
                <a:gd name="T46" fmla="*/ 1148 w 1234"/>
                <a:gd name="T47" fmla="*/ 1468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34" h="1554">
                  <a:moveTo>
                    <a:pt x="1191" y="404"/>
                  </a:moveTo>
                  <a:cubicBezTo>
                    <a:pt x="244" y="404"/>
                    <a:pt x="244" y="404"/>
                    <a:pt x="244" y="404"/>
                  </a:cubicBezTo>
                  <a:cubicBezTo>
                    <a:pt x="157" y="404"/>
                    <a:pt x="85" y="332"/>
                    <a:pt x="85" y="244"/>
                  </a:cubicBezTo>
                  <a:cubicBezTo>
                    <a:pt x="85" y="157"/>
                    <a:pt x="156" y="85"/>
                    <a:pt x="244" y="85"/>
                  </a:cubicBezTo>
                  <a:cubicBezTo>
                    <a:pt x="1191" y="85"/>
                    <a:pt x="1191" y="85"/>
                    <a:pt x="1191" y="85"/>
                  </a:cubicBezTo>
                  <a:cubicBezTo>
                    <a:pt x="1215" y="85"/>
                    <a:pt x="1234" y="66"/>
                    <a:pt x="1234" y="43"/>
                  </a:cubicBezTo>
                  <a:cubicBezTo>
                    <a:pt x="1234" y="19"/>
                    <a:pt x="1214" y="0"/>
                    <a:pt x="1191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110" y="0"/>
                    <a:pt x="0" y="110"/>
                    <a:pt x="0" y="244"/>
                  </a:cubicBezTo>
                  <a:cubicBezTo>
                    <a:pt x="0" y="1309"/>
                    <a:pt x="0" y="1309"/>
                    <a:pt x="0" y="1309"/>
                  </a:cubicBezTo>
                  <a:cubicBezTo>
                    <a:pt x="0" y="1444"/>
                    <a:pt x="110" y="1554"/>
                    <a:pt x="244" y="1554"/>
                  </a:cubicBezTo>
                  <a:cubicBezTo>
                    <a:pt x="1191" y="1554"/>
                    <a:pt x="1191" y="1554"/>
                    <a:pt x="1191" y="1554"/>
                  </a:cubicBezTo>
                  <a:cubicBezTo>
                    <a:pt x="1215" y="1554"/>
                    <a:pt x="1234" y="1534"/>
                    <a:pt x="1234" y="1511"/>
                  </a:cubicBezTo>
                  <a:cubicBezTo>
                    <a:pt x="1234" y="446"/>
                    <a:pt x="1234" y="446"/>
                    <a:pt x="1234" y="446"/>
                  </a:cubicBezTo>
                  <a:cubicBezTo>
                    <a:pt x="1233" y="423"/>
                    <a:pt x="1214" y="404"/>
                    <a:pt x="1191" y="404"/>
                  </a:cubicBezTo>
                  <a:close/>
                  <a:moveTo>
                    <a:pt x="1148" y="1468"/>
                  </a:moveTo>
                  <a:cubicBezTo>
                    <a:pt x="244" y="1468"/>
                    <a:pt x="244" y="1468"/>
                    <a:pt x="244" y="1468"/>
                  </a:cubicBezTo>
                  <a:cubicBezTo>
                    <a:pt x="157" y="1468"/>
                    <a:pt x="85" y="1397"/>
                    <a:pt x="85" y="1309"/>
                  </a:cubicBezTo>
                  <a:cubicBezTo>
                    <a:pt x="85" y="430"/>
                    <a:pt x="85" y="430"/>
                    <a:pt x="85" y="430"/>
                  </a:cubicBezTo>
                  <a:cubicBezTo>
                    <a:pt x="128" y="467"/>
                    <a:pt x="184" y="489"/>
                    <a:pt x="244" y="489"/>
                  </a:cubicBezTo>
                  <a:cubicBezTo>
                    <a:pt x="1148" y="489"/>
                    <a:pt x="1148" y="489"/>
                    <a:pt x="1148" y="489"/>
                  </a:cubicBezTo>
                  <a:lnTo>
                    <a:pt x="1148" y="1468"/>
                  </a:lnTo>
                  <a:close/>
                  <a:moveTo>
                    <a:pt x="1148" y="1468"/>
                  </a:moveTo>
                  <a:cubicBezTo>
                    <a:pt x="1148" y="1468"/>
                    <a:pt x="1148" y="1468"/>
                    <a:pt x="1148" y="14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9">
              <a:extLst>
                <a:ext uri="{FF2B5EF4-FFF2-40B4-BE49-F238E27FC236}">
                  <a16:creationId xmlns:a16="http://schemas.microsoft.com/office/drawing/2014/main" xmlns="" id="{4BC8C3FE-619B-4CE1-9DEA-725B91B7ED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8" y="447"/>
              <a:ext cx="192" cy="18"/>
            </a:xfrm>
            <a:custGeom>
              <a:avLst/>
              <a:gdLst>
                <a:gd name="T0" fmla="*/ 43 w 885"/>
                <a:gd name="T1" fmla="*/ 0 h 85"/>
                <a:gd name="T2" fmla="*/ 0 w 885"/>
                <a:gd name="T3" fmla="*/ 42 h 85"/>
                <a:gd name="T4" fmla="*/ 43 w 885"/>
                <a:gd name="T5" fmla="*/ 85 h 85"/>
                <a:gd name="T6" fmla="*/ 842 w 885"/>
                <a:gd name="T7" fmla="*/ 85 h 85"/>
                <a:gd name="T8" fmla="*/ 885 w 885"/>
                <a:gd name="T9" fmla="*/ 42 h 85"/>
                <a:gd name="T10" fmla="*/ 842 w 885"/>
                <a:gd name="T11" fmla="*/ 0 h 85"/>
                <a:gd name="T12" fmla="*/ 43 w 885"/>
                <a:gd name="T13" fmla="*/ 0 h 85"/>
                <a:gd name="T14" fmla="*/ 43 w 885"/>
                <a:gd name="T15" fmla="*/ 0 h 85"/>
                <a:gd name="T16" fmla="*/ 43 w 885"/>
                <a:gd name="T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5" h="85">
                  <a:moveTo>
                    <a:pt x="43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6"/>
                    <a:pt x="20" y="85"/>
                    <a:pt x="43" y="85"/>
                  </a:cubicBezTo>
                  <a:cubicBezTo>
                    <a:pt x="842" y="85"/>
                    <a:pt x="842" y="85"/>
                    <a:pt x="842" y="85"/>
                  </a:cubicBezTo>
                  <a:cubicBezTo>
                    <a:pt x="866" y="85"/>
                    <a:pt x="885" y="66"/>
                    <a:pt x="885" y="42"/>
                  </a:cubicBezTo>
                  <a:cubicBezTo>
                    <a:pt x="885" y="19"/>
                    <a:pt x="866" y="0"/>
                    <a:pt x="842" y="0"/>
                  </a:cubicBezTo>
                  <a:lnTo>
                    <a:pt x="43" y="0"/>
                  </a:lnTo>
                  <a:close/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0">
              <a:extLst>
                <a:ext uri="{FF2B5EF4-FFF2-40B4-BE49-F238E27FC236}">
                  <a16:creationId xmlns:a16="http://schemas.microsoft.com/office/drawing/2014/main" xmlns="" id="{C663C667-D6C0-499B-B9F4-19D6F0932A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3" y="544"/>
              <a:ext cx="105" cy="136"/>
            </a:xfrm>
            <a:custGeom>
              <a:avLst/>
              <a:gdLst>
                <a:gd name="T0" fmla="*/ 34 w 485"/>
                <a:gd name="T1" fmla="*/ 627 h 630"/>
                <a:gd name="T2" fmla="*/ 48 w 485"/>
                <a:gd name="T3" fmla="*/ 630 h 630"/>
                <a:gd name="T4" fmla="*/ 88 w 485"/>
                <a:gd name="T5" fmla="*/ 602 h 630"/>
                <a:gd name="T6" fmla="*/ 140 w 485"/>
                <a:gd name="T7" fmla="*/ 457 h 630"/>
                <a:gd name="T8" fmla="*/ 340 w 485"/>
                <a:gd name="T9" fmla="*/ 457 h 630"/>
                <a:gd name="T10" fmla="*/ 345 w 485"/>
                <a:gd name="T11" fmla="*/ 456 h 630"/>
                <a:gd name="T12" fmla="*/ 397 w 485"/>
                <a:gd name="T13" fmla="*/ 602 h 630"/>
                <a:gd name="T14" fmla="*/ 437 w 485"/>
                <a:gd name="T15" fmla="*/ 630 h 630"/>
                <a:gd name="T16" fmla="*/ 451 w 485"/>
                <a:gd name="T17" fmla="*/ 627 h 630"/>
                <a:gd name="T18" fmla="*/ 477 w 485"/>
                <a:gd name="T19" fmla="*/ 573 h 630"/>
                <a:gd name="T20" fmla="*/ 283 w 485"/>
                <a:gd name="T21" fmla="*/ 29 h 630"/>
                <a:gd name="T22" fmla="*/ 281 w 485"/>
                <a:gd name="T23" fmla="*/ 25 h 630"/>
                <a:gd name="T24" fmla="*/ 280 w 485"/>
                <a:gd name="T25" fmla="*/ 23 h 630"/>
                <a:gd name="T26" fmla="*/ 279 w 485"/>
                <a:gd name="T27" fmla="*/ 21 h 630"/>
                <a:gd name="T28" fmla="*/ 278 w 485"/>
                <a:gd name="T29" fmla="*/ 19 h 630"/>
                <a:gd name="T30" fmla="*/ 277 w 485"/>
                <a:gd name="T31" fmla="*/ 18 h 630"/>
                <a:gd name="T32" fmla="*/ 275 w 485"/>
                <a:gd name="T33" fmla="*/ 16 h 630"/>
                <a:gd name="T34" fmla="*/ 274 w 485"/>
                <a:gd name="T35" fmla="*/ 15 h 630"/>
                <a:gd name="T36" fmla="*/ 272 w 485"/>
                <a:gd name="T37" fmla="*/ 13 h 630"/>
                <a:gd name="T38" fmla="*/ 271 w 485"/>
                <a:gd name="T39" fmla="*/ 12 h 630"/>
                <a:gd name="T40" fmla="*/ 270 w 485"/>
                <a:gd name="T41" fmla="*/ 10 h 630"/>
                <a:gd name="T42" fmla="*/ 268 w 485"/>
                <a:gd name="T43" fmla="*/ 9 h 630"/>
                <a:gd name="T44" fmla="*/ 266 w 485"/>
                <a:gd name="T45" fmla="*/ 8 h 630"/>
                <a:gd name="T46" fmla="*/ 264 w 485"/>
                <a:gd name="T47" fmla="*/ 6 h 630"/>
                <a:gd name="T48" fmla="*/ 262 w 485"/>
                <a:gd name="T49" fmla="*/ 5 h 630"/>
                <a:gd name="T50" fmla="*/ 261 w 485"/>
                <a:gd name="T51" fmla="*/ 5 h 630"/>
                <a:gd name="T52" fmla="*/ 257 w 485"/>
                <a:gd name="T53" fmla="*/ 3 h 630"/>
                <a:gd name="T54" fmla="*/ 256 w 485"/>
                <a:gd name="T55" fmla="*/ 3 h 630"/>
                <a:gd name="T56" fmla="*/ 253 w 485"/>
                <a:gd name="T57" fmla="*/ 2 h 630"/>
                <a:gd name="T58" fmla="*/ 251 w 485"/>
                <a:gd name="T59" fmla="*/ 2 h 630"/>
                <a:gd name="T60" fmla="*/ 248 w 485"/>
                <a:gd name="T61" fmla="*/ 1 h 630"/>
                <a:gd name="T62" fmla="*/ 246 w 485"/>
                <a:gd name="T63" fmla="*/ 1 h 630"/>
                <a:gd name="T64" fmla="*/ 244 w 485"/>
                <a:gd name="T65" fmla="*/ 0 h 630"/>
                <a:gd name="T66" fmla="*/ 240 w 485"/>
                <a:gd name="T67" fmla="*/ 0 h 630"/>
                <a:gd name="T68" fmla="*/ 238 w 485"/>
                <a:gd name="T69" fmla="*/ 1 h 630"/>
                <a:gd name="T70" fmla="*/ 236 w 485"/>
                <a:gd name="T71" fmla="*/ 1 h 630"/>
                <a:gd name="T72" fmla="*/ 233 w 485"/>
                <a:gd name="T73" fmla="*/ 2 h 630"/>
                <a:gd name="T74" fmla="*/ 232 w 485"/>
                <a:gd name="T75" fmla="*/ 2 h 630"/>
                <a:gd name="T76" fmla="*/ 228 w 485"/>
                <a:gd name="T77" fmla="*/ 3 h 630"/>
                <a:gd name="T78" fmla="*/ 228 w 485"/>
                <a:gd name="T79" fmla="*/ 3 h 630"/>
                <a:gd name="T80" fmla="*/ 224 w 485"/>
                <a:gd name="T81" fmla="*/ 5 h 630"/>
                <a:gd name="T82" fmla="*/ 222 w 485"/>
                <a:gd name="T83" fmla="*/ 5 h 630"/>
                <a:gd name="T84" fmla="*/ 220 w 485"/>
                <a:gd name="T85" fmla="*/ 6 h 630"/>
                <a:gd name="T86" fmla="*/ 218 w 485"/>
                <a:gd name="T87" fmla="*/ 8 h 630"/>
                <a:gd name="T88" fmla="*/ 217 w 485"/>
                <a:gd name="T89" fmla="*/ 9 h 630"/>
                <a:gd name="T90" fmla="*/ 215 w 485"/>
                <a:gd name="T91" fmla="*/ 10 h 630"/>
                <a:gd name="T92" fmla="*/ 214 w 485"/>
                <a:gd name="T93" fmla="*/ 12 h 630"/>
                <a:gd name="T94" fmla="*/ 210 w 485"/>
                <a:gd name="T95" fmla="*/ 15 h 630"/>
                <a:gd name="T96" fmla="*/ 209 w 485"/>
                <a:gd name="T97" fmla="*/ 16 h 630"/>
                <a:gd name="T98" fmla="*/ 207 w 485"/>
                <a:gd name="T99" fmla="*/ 18 h 630"/>
                <a:gd name="T100" fmla="*/ 206 w 485"/>
                <a:gd name="T101" fmla="*/ 19 h 630"/>
                <a:gd name="T102" fmla="*/ 205 w 485"/>
                <a:gd name="T103" fmla="*/ 21 h 630"/>
                <a:gd name="T104" fmla="*/ 204 w 485"/>
                <a:gd name="T105" fmla="*/ 23 h 630"/>
                <a:gd name="T106" fmla="*/ 203 w 485"/>
                <a:gd name="T107" fmla="*/ 25 h 630"/>
                <a:gd name="T108" fmla="*/ 202 w 485"/>
                <a:gd name="T109" fmla="*/ 29 h 630"/>
                <a:gd name="T110" fmla="*/ 7 w 485"/>
                <a:gd name="T111" fmla="*/ 573 h 630"/>
                <a:gd name="T112" fmla="*/ 34 w 485"/>
                <a:gd name="T113" fmla="*/ 627 h 630"/>
                <a:gd name="T114" fmla="*/ 243 w 485"/>
                <a:gd name="T115" fmla="*/ 170 h 630"/>
                <a:gd name="T116" fmla="*/ 315 w 485"/>
                <a:gd name="T117" fmla="*/ 372 h 630"/>
                <a:gd name="T118" fmla="*/ 170 w 485"/>
                <a:gd name="T119" fmla="*/ 372 h 630"/>
                <a:gd name="T120" fmla="*/ 243 w 485"/>
                <a:gd name="T121" fmla="*/ 170 h 630"/>
                <a:gd name="T122" fmla="*/ 243 w 485"/>
                <a:gd name="T123" fmla="*/ 170 h 630"/>
                <a:gd name="T124" fmla="*/ 243 w 485"/>
                <a:gd name="T125" fmla="*/ 17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5" h="630">
                  <a:moveTo>
                    <a:pt x="34" y="627"/>
                  </a:moveTo>
                  <a:cubicBezTo>
                    <a:pt x="38" y="629"/>
                    <a:pt x="43" y="630"/>
                    <a:pt x="48" y="630"/>
                  </a:cubicBezTo>
                  <a:cubicBezTo>
                    <a:pt x="66" y="630"/>
                    <a:pt x="82" y="619"/>
                    <a:pt x="88" y="602"/>
                  </a:cubicBezTo>
                  <a:cubicBezTo>
                    <a:pt x="140" y="457"/>
                    <a:pt x="140" y="457"/>
                    <a:pt x="140" y="457"/>
                  </a:cubicBezTo>
                  <a:cubicBezTo>
                    <a:pt x="340" y="457"/>
                    <a:pt x="340" y="457"/>
                    <a:pt x="340" y="457"/>
                  </a:cubicBezTo>
                  <a:cubicBezTo>
                    <a:pt x="341" y="457"/>
                    <a:pt x="343" y="457"/>
                    <a:pt x="345" y="456"/>
                  </a:cubicBezTo>
                  <a:cubicBezTo>
                    <a:pt x="397" y="602"/>
                    <a:pt x="397" y="602"/>
                    <a:pt x="397" y="602"/>
                  </a:cubicBezTo>
                  <a:cubicBezTo>
                    <a:pt x="403" y="619"/>
                    <a:pt x="419" y="630"/>
                    <a:pt x="437" y="630"/>
                  </a:cubicBezTo>
                  <a:cubicBezTo>
                    <a:pt x="441" y="630"/>
                    <a:pt x="446" y="629"/>
                    <a:pt x="451" y="627"/>
                  </a:cubicBezTo>
                  <a:cubicBezTo>
                    <a:pt x="473" y="619"/>
                    <a:pt x="485" y="595"/>
                    <a:pt x="477" y="573"/>
                  </a:cubicBezTo>
                  <a:cubicBezTo>
                    <a:pt x="283" y="29"/>
                    <a:pt x="283" y="29"/>
                    <a:pt x="283" y="29"/>
                  </a:cubicBezTo>
                  <a:cubicBezTo>
                    <a:pt x="282" y="28"/>
                    <a:pt x="282" y="27"/>
                    <a:pt x="281" y="25"/>
                  </a:cubicBezTo>
                  <a:cubicBezTo>
                    <a:pt x="280" y="23"/>
                    <a:pt x="280" y="23"/>
                    <a:pt x="280" y="23"/>
                  </a:cubicBezTo>
                  <a:cubicBezTo>
                    <a:pt x="279" y="21"/>
                    <a:pt x="279" y="21"/>
                    <a:pt x="279" y="21"/>
                  </a:cubicBezTo>
                  <a:cubicBezTo>
                    <a:pt x="279" y="21"/>
                    <a:pt x="278" y="20"/>
                    <a:pt x="278" y="19"/>
                  </a:cubicBezTo>
                  <a:cubicBezTo>
                    <a:pt x="278" y="19"/>
                    <a:pt x="277" y="18"/>
                    <a:pt x="277" y="18"/>
                  </a:cubicBezTo>
                  <a:cubicBezTo>
                    <a:pt x="277" y="17"/>
                    <a:pt x="276" y="17"/>
                    <a:pt x="275" y="16"/>
                  </a:cubicBezTo>
                  <a:cubicBezTo>
                    <a:pt x="275" y="16"/>
                    <a:pt x="275" y="15"/>
                    <a:pt x="274" y="15"/>
                  </a:cubicBezTo>
                  <a:cubicBezTo>
                    <a:pt x="274" y="14"/>
                    <a:pt x="273" y="14"/>
                    <a:pt x="272" y="13"/>
                  </a:cubicBezTo>
                  <a:cubicBezTo>
                    <a:pt x="271" y="12"/>
                    <a:pt x="271" y="12"/>
                    <a:pt x="271" y="12"/>
                  </a:cubicBezTo>
                  <a:cubicBezTo>
                    <a:pt x="270" y="11"/>
                    <a:pt x="270" y="11"/>
                    <a:pt x="270" y="10"/>
                  </a:cubicBezTo>
                  <a:cubicBezTo>
                    <a:pt x="269" y="10"/>
                    <a:pt x="268" y="9"/>
                    <a:pt x="268" y="9"/>
                  </a:cubicBezTo>
                  <a:cubicBezTo>
                    <a:pt x="267" y="8"/>
                    <a:pt x="267" y="8"/>
                    <a:pt x="266" y="8"/>
                  </a:cubicBezTo>
                  <a:cubicBezTo>
                    <a:pt x="266" y="7"/>
                    <a:pt x="265" y="7"/>
                    <a:pt x="264" y="6"/>
                  </a:cubicBezTo>
                  <a:cubicBezTo>
                    <a:pt x="262" y="5"/>
                    <a:pt x="262" y="5"/>
                    <a:pt x="262" y="5"/>
                  </a:cubicBezTo>
                  <a:cubicBezTo>
                    <a:pt x="261" y="5"/>
                    <a:pt x="261" y="5"/>
                    <a:pt x="261" y="5"/>
                  </a:cubicBezTo>
                  <a:cubicBezTo>
                    <a:pt x="259" y="4"/>
                    <a:pt x="258" y="3"/>
                    <a:pt x="257" y="3"/>
                  </a:cubicBezTo>
                  <a:cubicBezTo>
                    <a:pt x="256" y="3"/>
                    <a:pt x="256" y="3"/>
                    <a:pt x="256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2" y="2"/>
                    <a:pt x="252" y="2"/>
                    <a:pt x="251" y="2"/>
                  </a:cubicBezTo>
                  <a:cubicBezTo>
                    <a:pt x="250" y="1"/>
                    <a:pt x="249" y="1"/>
                    <a:pt x="248" y="1"/>
                  </a:cubicBezTo>
                  <a:cubicBezTo>
                    <a:pt x="248" y="1"/>
                    <a:pt x="247" y="1"/>
                    <a:pt x="246" y="1"/>
                  </a:cubicBezTo>
                  <a:cubicBezTo>
                    <a:pt x="246" y="1"/>
                    <a:pt x="245" y="0"/>
                    <a:pt x="244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38" y="0"/>
                    <a:pt x="238" y="1"/>
                  </a:cubicBezTo>
                  <a:cubicBezTo>
                    <a:pt x="237" y="1"/>
                    <a:pt x="237" y="1"/>
                    <a:pt x="236" y="1"/>
                  </a:cubicBezTo>
                  <a:cubicBezTo>
                    <a:pt x="235" y="1"/>
                    <a:pt x="234" y="1"/>
                    <a:pt x="233" y="2"/>
                  </a:cubicBezTo>
                  <a:cubicBezTo>
                    <a:pt x="233" y="2"/>
                    <a:pt x="232" y="2"/>
                    <a:pt x="232" y="2"/>
                  </a:cubicBezTo>
                  <a:cubicBezTo>
                    <a:pt x="230" y="2"/>
                    <a:pt x="229" y="3"/>
                    <a:pt x="228" y="3"/>
                  </a:cubicBezTo>
                  <a:cubicBezTo>
                    <a:pt x="228" y="3"/>
                    <a:pt x="228" y="3"/>
                    <a:pt x="228" y="3"/>
                  </a:cubicBezTo>
                  <a:cubicBezTo>
                    <a:pt x="227" y="3"/>
                    <a:pt x="225" y="4"/>
                    <a:pt x="224" y="5"/>
                  </a:cubicBezTo>
                  <a:cubicBezTo>
                    <a:pt x="222" y="5"/>
                    <a:pt x="222" y="5"/>
                    <a:pt x="222" y="5"/>
                  </a:cubicBezTo>
                  <a:cubicBezTo>
                    <a:pt x="220" y="6"/>
                    <a:pt x="220" y="6"/>
                    <a:pt x="220" y="6"/>
                  </a:cubicBezTo>
                  <a:cubicBezTo>
                    <a:pt x="220" y="7"/>
                    <a:pt x="219" y="7"/>
                    <a:pt x="218" y="8"/>
                  </a:cubicBezTo>
                  <a:cubicBezTo>
                    <a:pt x="218" y="8"/>
                    <a:pt x="217" y="8"/>
                    <a:pt x="217" y="9"/>
                  </a:cubicBezTo>
                  <a:cubicBezTo>
                    <a:pt x="216" y="9"/>
                    <a:pt x="215" y="10"/>
                    <a:pt x="215" y="10"/>
                  </a:cubicBezTo>
                  <a:cubicBezTo>
                    <a:pt x="214" y="11"/>
                    <a:pt x="214" y="11"/>
                    <a:pt x="214" y="12"/>
                  </a:cubicBez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6"/>
                    <a:pt x="209" y="16"/>
                  </a:cubicBezTo>
                  <a:cubicBezTo>
                    <a:pt x="208" y="17"/>
                    <a:pt x="208" y="17"/>
                    <a:pt x="207" y="18"/>
                  </a:cubicBezTo>
                  <a:cubicBezTo>
                    <a:pt x="207" y="18"/>
                    <a:pt x="207" y="19"/>
                    <a:pt x="206" y="19"/>
                  </a:cubicBezTo>
                  <a:cubicBezTo>
                    <a:pt x="206" y="20"/>
                    <a:pt x="206" y="21"/>
                    <a:pt x="205" y="21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5"/>
                    <a:pt x="203" y="25"/>
                    <a:pt x="203" y="25"/>
                  </a:cubicBezTo>
                  <a:cubicBezTo>
                    <a:pt x="203" y="26"/>
                    <a:pt x="202" y="28"/>
                    <a:pt x="202" y="29"/>
                  </a:cubicBezTo>
                  <a:cubicBezTo>
                    <a:pt x="7" y="573"/>
                    <a:pt x="7" y="573"/>
                    <a:pt x="7" y="573"/>
                  </a:cubicBezTo>
                  <a:cubicBezTo>
                    <a:pt x="0" y="595"/>
                    <a:pt x="12" y="619"/>
                    <a:pt x="34" y="627"/>
                  </a:cubicBezTo>
                  <a:close/>
                  <a:moveTo>
                    <a:pt x="243" y="170"/>
                  </a:moveTo>
                  <a:cubicBezTo>
                    <a:pt x="315" y="372"/>
                    <a:pt x="315" y="372"/>
                    <a:pt x="315" y="372"/>
                  </a:cubicBezTo>
                  <a:cubicBezTo>
                    <a:pt x="170" y="372"/>
                    <a:pt x="170" y="372"/>
                    <a:pt x="170" y="372"/>
                  </a:cubicBezTo>
                  <a:lnTo>
                    <a:pt x="243" y="170"/>
                  </a:lnTo>
                  <a:close/>
                  <a:moveTo>
                    <a:pt x="243" y="170"/>
                  </a:moveTo>
                  <a:cubicBezTo>
                    <a:pt x="243" y="170"/>
                    <a:pt x="243" y="170"/>
                    <a:pt x="243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7" name="Group 23">
            <a:extLst>
              <a:ext uri="{FF2B5EF4-FFF2-40B4-BE49-F238E27FC236}">
                <a16:creationId xmlns:a16="http://schemas.microsoft.com/office/drawing/2014/main" xmlns="" id="{42695ECD-1E01-47EF-82A0-0078B0A91D4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53037" y="639763"/>
            <a:ext cx="523875" cy="522288"/>
            <a:chOff x="2222" y="402"/>
            <a:chExt cx="330" cy="329"/>
          </a:xfrm>
          <a:solidFill>
            <a:srgbClr val="008AE2"/>
          </a:solidFill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grpSpPr>
        <p:sp>
          <p:nvSpPr>
            <p:cNvPr id="119" name="Freeform 24">
              <a:extLst>
                <a:ext uri="{FF2B5EF4-FFF2-40B4-BE49-F238E27FC236}">
                  <a16:creationId xmlns:a16="http://schemas.microsoft.com/office/drawing/2014/main" xmlns="" id="{CA2CD942-6AA0-4A1E-8845-CD41B1BF7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" y="402"/>
              <a:ext cx="330" cy="329"/>
            </a:xfrm>
            <a:custGeom>
              <a:avLst/>
              <a:gdLst>
                <a:gd name="T0" fmla="*/ 1298 w 1521"/>
                <a:gd name="T1" fmla="*/ 223 h 1521"/>
                <a:gd name="T2" fmla="*/ 760 w 1521"/>
                <a:gd name="T3" fmla="*/ 0 h 1521"/>
                <a:gd name="T4" fmla="*/ 223 w 1521"/>
                <a:gd name="T5" fmla="*/ 223 h 1521"/>
                <a:gd name="T6" fmla="*/ 0 w 1521"/>
                <a:gd name="T7" fmla="*/ 760 h 1521"/>
                <a:gd name="T8" fmla="*/ 223 w 1521"/>
                <a:gd name="T9" fmla="*/ 1298 h 1521"/>
                <a:gd name="T10" fmla="*/ 760 w 1521"/>
                <a:gd name="T11" fmla="*/ 1521 h 1521"/>
                <a:gd name="T12" fmla="*/ 1298 w 1521"/>
                <a:gd name="T13" fmla="*/ 1298 h 1521"/>
                <a:gd name="T14" fmla="*/ 1521 w 1521"/>
                <a:gd name="T15" fmla="*/ 760 h 1521"/>
                <a:gd name="T16" fmla="*/ 1298 w 1521"/>
                <a:gd name="T17" fmla="*/ 223 h 1521"/>
                <a:gd name="T18" fmla="*/ 1237 w 1521"/>
                <a:gd name="T19" fmla="*/ 1237 h 1521"/>
                <a:gd name="T20" fmla="*/ 760 w 1521"/>
                <a:gd name="T21" fmla="*/ 1434 h 1521"/>
                <a:gd name="T22" fmla="*/ 284 w 1521"/>
                <a:gd name="T23" fmla="*/ 1237 h 1521"/>
                <a:gd name="T24" fmla="*/ 284 w 1521"/>
                <a:gd name="T25" fmla="*/ 284 h 1521"/>
                <a:gd name="T26" fmla="*/ 760 w 1521"/>
                <a:gd name="T27" fmla="*/ 86 h 1521"/>
                <a:gd name="T28" fmla="*/ 1237 w 1521"/>
                <a:gd name="T29" fmla="*/ 284 h 1521"/>
                <a:gd name="T30" fmla="*/ 1237 w 1521"/>
                <a:gd name="T31" fmla="*/ 1237 h 1521"/>
                <a:gd name="T32" fmla="*/ 1237 w 1521"/>
                <a:gd name="T33" fmla="*/ 1237 h 1521"/>
                <a:gd name="T34" fmla="*/ 1237 w 1521"/>
                <a:gd name="T35" fmla="*/ 1237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1" h="1521">
                  <a:moveTo>
                    <a:pt x="1298" y="223"/>
                  </a:moveTo>
                  <a:cubicBezTo>
                    <a:pt x="1154" y="79"/>
                    <a:pt x="964" y="0"/>
                    <a:pt x="760" y="0"/>
                  </a:cubicBezTo>
                  <a:cubicBezTo>
                    <a:pt x="557" y="0"/>
                    <a:pt x="366" y="79"/>
                    <a:pt x="223" y="223"/>
                  </a:cubicBezTo>
                  <a:cubicBezTo>
                    <a:pt x="79" y="366"/>
                    <a:pt x="0" y="557"/>
                    <a:pt x="0" y="760"/>
                  </a:cubicBezTo>
                  <a:cubicBezTo>
                    <a:pt x="0" y="964"/>
                    <a:pt x="79" y="1154"/>
                    <a:pt x="223" y="1298"/>
                  </a:cubicBezTo>
                  <a:cubicBezTo>
                    <a:pt x="366" y="1442"/>
                    <a:pt x="557" y="1521"/>
                    <a:pt x="760" y="1521"/>
                  </a:cubicBezTo>
                  <a:cubicBezTo>
                    <a:pt x="964" y="1521"/>
                    <a:pt x="1154" y="1442"/>
                    <a:pt x="1298" y="1298"/>
                  </a:cubicBezTo>
                  <a:cubicBezTo>
                    <a:pt x="1442" y="1154"/>
                    <a:pt x="1521" y="964"/>
                    <a:pt x="1521" y="760"/>
                  </a:cubicBezTo>
                  <a:cubicBezTo>
                    <a:pt x="1521" y="557"/>
                    <a:pt x="1442" y="366"/>
                    <a:pt x="1298" y="223"/>
                  </a:cubicBezTo>
                  <a:close/>
                  <a:moveTo>
                    <a:pt x="1237" y="1237"/>
                  </a:moveTo>
                  <a:cubicBezTo>
                    <a:pt x="1109" y="1364"/>
                    <a:pt x="940" y="1434"/>
                    <a:pt x="760" y="1434"/>
                  </a:cubicBezTo>
                  <a:cubicBezTo>
                    <a:pt x="580" y="1434"/>
                    <a:pt x="411" y="1364"/>
                    <a:pt x="284" y="1237"/>
                  </a:cubicBezTo>
                  <a:cubicBezTo>
                    <a:pt x="21" y="974"/>
                    <a:pt x="21" y="547"/>
                    <a:pt x="284" y="284"/>
                  </a:cubicBezTo>
                  <a:cubicBezTo>
                    <a:pt x="411" y="156"/>
                    <a:pt x="580" y="86"/>
                    <a:pt x="760" y="86"/>
                  </a:cubicBezTo>
                  <a:cubicBezTo>
                    <a:pt x="940" y="86"/>
                    <a:pt x="1109" y="156"/>
                    <a:pt x="1237" y="284"/>
                  </a:cubicBezTo>
                  <a:cubicBezTo>
                    <a:pt x="1500" y="547"/>
                    <a:pt x="1500" y="974"/>
                    <a:pt x="1237" y="1237"/>
                  </a:cubicBezTo>
                  <a:close/>
                  <a:moveTo>
                    <a:pt x="1237" y="1237"/>
                  </a:moveTo>
                  <a:cubicBezTo>
                    <a:pt x="1237" y="1237"/>
                    <a:pt x="1237" y="1237"/>
                    <a:pt x="1237" y="12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5">
              <a:extLst>
                <a:ext uri="{FF2B5EF4-FFF2-40B4-BE49-F238E27FC236}">
                  <a16:creationId xmlns:a16="http://schemas.microsoft.com/office/drawing/2014/main" xmlns="" id="{75099F3B-3F6A-442F-93B4-D0E024124D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0" y="490"/>
              <a:ext cx="153" cy="152"/>
            </a:xfrm>
            <a:custGeom>
              <a:avLst/>
              <a:gdLst>
                <a:gd name="T0" fmla="*/ 687 w 704"/>
                <a:gd name="T1" fmla="*/ 17 h 700"/>
                <a:gd name="T2" fmla="*/ 626 w 704"/>
                <a:gd name="T3" fmla="*/ 17 h 700"/>
                <a:gd name="T4" fmla="*/ 352 w 704"/>
                <a:gd name="T5" fmla="*/ 291 h 700"/>
                <a:gd name="T6" fmla="*/ 78 w 704"/>
                <a:gd name="T7" fmla="*/ 17 h 700"/>
                <a:gd name="T8" fmla="*/ 17 w 704"/>
                <a:gd name="T9" fmla="*/ 17 h 700"/>
                <a:gd name="T10" fmla="*/ 17 w 704"/>
                <a:gd name="T11" fmla="*/ 78 h 700"/>
                <a:gd name="T12" fmla="*/ 291 w 704"/>
                <a:gd name="T13" fmla="*/ 352 h 700"/>
                <a:gd name="T14" fmla="*/ 17 w 704"/>
                <a:gd name="T15" fmla="*/ 626 h 700"/>
                <a:gd name="T16" fmla="*/ 17 w 704"/>
                <a:gd name="T17" fmla="*/ 687 h 700"/>
                <a:gd name="T18" fmla="*/ 48 w 704"/>
                <a:gd name="T19" fmla="*/ 700 h 700"/>
                <a:gd name="T20" fmla="*/ 78 w 704"/>
                <a:gd name="T21" fmla="*/ 687 h 700"/>
                <a:gd name="T22" fmla="*/ 352 w 704"/>
                <a:gd name="T23" fmla="*/ 413 h 700"/>
                <a:gd name="T24" fmla="*/ 626 w 704"/>
                <a:gd name="T25" fmla="*/ 687 h 700"/>
                <a:gd name="T26" fmla="*/ 656 w 704"/>
                <a:gd name="T27" fmla="*/ 700 h 700"/>
                <a:gd name="T28" fmla="*/ 687 w 704"/>
                <a:gd name="T29" fmla="*/ 687 h 700"/>
                <a:gd name="T30" fmla="*/ 687 w 704"/>
                <a:gd name="T31" fmla="*/ 626 h 700"/>
                <a:gd name="T32" fmla="*/ 413 w 704"/>
                <a:gd name="T33" fmla="*/ 352 h 700"/>
                <a:gd name="T34" fmla="*/ 687 w 704"/>
                <a:gd name="T35" fmla="*/ 78 h 700"/>
                <a:gd name="T36" fmla="*/ 687 w 704"/>
                <a:gd name="T37" fmla="*/ 17 h 700"/>
                <a:gd name="T38" fmla="*/ 687 w 704"/>
                <a:gd name="T39" fmla="*/ 17 h 700"/>
                <a:gd name="T40" fmla="*/ 687 w 704"/>
                <a:gd name="T41" fmla="*/ 17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04" h="700">
                  <a:moveTo>
                    <a:pt x="687" y="17"/>
                  </a:moveTo>
                  <a:cubicBezTo>
                    <a:pt x="670" y="0"/>
                    <a:pt x="643" y="0"/>
                    <a:pt x="626" y="17"/>
                  </a:cubicBezTo>
                  <a:cubicBezTo>
                    <a:pt x="352" y="291"/>
                    <a:pt x="352" y="291"/>
                    <a:pt x="352" y="291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61" y="0"/>
                    <a:pt x="34" y="0"/>
                    <a:pt x="17" y="17"/>
                  </a:cubicBezTo>
                  <a:cubicBezTo>
                    <a:pt x="0" y="34"/>
                    <a:pt x="0" y="61"/>
                    <a:pt x="17" y="78"/>
                  </a:cubicBezTo>
                  <a:cubicBezTo>
                    <a:pt x="291" y="352"/>
                    <a:pt x="291" y="352"/>
                    <a:pt x="291" y="352"/>
                  </a:cubicBezTo>
                  <a:cubicBezTo>
                    <a:pt x="17" y="626"/>
                    <a:pt x="17" y="626"/>
                    <a:pt x="17" y="626"/>
                  </a:cubicBezTo>
                  <a:cubicBezTo>
                    <a:pt x="0" y="643"/>
                    <a:pt x="0" y="670"/>
                    <a:pt x="17" y="687"/>
                  </a:cubicBezTo>
                  <a:cubicBezTo>
                    <a:pt x="26" y="696"/>
                    <a:pt x="37" y="700"/>
                    <a:pt x="48" y="700"/>
                  </a:cubicBezTo>
                  <a:cubicBezTo>
                    <a:pt x="59" y="700"/>
                    <a:pt x="70" y="696"/>
                    <a:pt x="78" y="687"/>
                  </a:cubicBezTo>
                  <a:cubicBezTo>
                    <a:pt x="352" y="413"/>
                    <a:pt x="352" y="413"/>
                    <a:pt x="352" y="413"/>
                  </a:cubicBezTo>
                  <a:cubicBezTo>
                    <a:pt x="626" y="687"/>
                    <a:pt x="626" y="687"/>
                    <a:pt x="626" y="687"/>
                  </a:cubicBezTo>
                  <a:cubicBezTo>
                    <a:pt x="634" y="696"/>
                    <a:pt x="645" y="700"/>
                    <a:pt x="656" y="700"/>
                  </a:cubicBezTo>
                  <a:cubicBezTo>
                    <a:pt x="668" y="700"/>
                    <a:pt x="678" y="696"/>
                    <a:pt x="687" y="687"/>
                  </a:cubicBezTo>
                  <a:cubicBezTo>
                    <a:pt x="704" y="670"/>
                    <a:pt x="704" y="643"/>
                    <a:pt x="687" y="626"/>
                  </a:cubicBezTo>
                  <a:cubicBezTo>
                    <a:pt x="413" y="352"/>
                    <a:pt x="413" y="352"/>
                    <a:pt x="413" y="352"/>
                  </a:cubicBezTo>
                  <a:cubicBezTo>
                    <a:pt x="687" y="78"/>
                    <a:pt x="687" y="78"/>
                    <a:pt x="687" y="78"/>
                  </a:cubicBezTo>
                  <a:cubicBezTo>
                    <a:pt x="704" y="61"/>
                    <a:pt x="704" y="34"/>
                    <a:pt x="687" y="17"/>
                  </a:cubicBezTo>
                  <a:close/>
                  <a:moveTo>
                    <a:pt x="687" y="17"/>
                  </a:moveTo>
                  <a:cubicBezTo>
                    <a:pt x="687" y="17"/>
                    <a:pt x="687" y="17"/>
                    <a:pt x="687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1" name="Group 28">
            <a:extLst>
              <a:ext uri="{FF2B5EF4-FFF2-40B4-BE49-F238E27FC236}">
                <a16:creationId xmlns:a16="http://schemas.microsoft.com/office/drawing/2014/main" xmlns="" id="{79BF1446-5387-49CC-A783-23D36F41275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96037" y="639763"/>
            <a:ext cx="552450" cy="525463"/>
            <a:chOff x="2686" y="402"/>
            <a:chExt cx="348" cy="331"/>
          </a:xfrm>
          <a:solidFill>
            <a:srgbClr val="008AE2"/>
          </a:solidFill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grpSpPr>
        <p:sp>
          <p:nvSpPr>
            <p:cNvPr id="123" name="Freeform 29">
              <a:extLst>
                <a:ext uri="{FF2B5EF4-FFF2-40B4-BE49-F238E27FC236}">
                  <a16:creationId xmlns:a16="http://schemas.microsoft.com/office/drawing/2014/main" xmlns="" id="{9290DE67-27F3-4149-82A1-C22261DC8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6" y="402"/>
              <a:ext cx="348" cy="331"/>
            </a:xfrm>
            <a:custGeom>
              <a:avLst/>
              <a:gdLst>
                <a:gd name="T0" fmla="*/ 1379 w 1603"/>
                <a:gd name="T1" fmla="*/ 224 h 1528"/>
                <a:gd name="T2" fmla="*/ 839 w 1603"/>
                <a:gd name="T3" fmla="*/ 0 h 1528"/>
                <a:gd name="T4" fmla="*/ 299 w 1603"/>
                <a:gd name="T5" fmla="*/ 224 h 1528"/>
                <a:gd name="T6" fmla="*/ 248 w 1603"/>
                <a:gd name="T7" fmla="*/ 1248 h 1528"/>
                <a:gd name="T8" fmla="*/ 128 w 1603"/>
                <a:gd name="T9" fmla="*/ 1388 h 1528"/>
                <a:gd name="T10" fmla="*/ 89 w 1603"/>
                <a:gd name="T11" fmla="*/ 1462 h 1528"/>
                <a:gd name="T12" fmla="*/ 148 w 1603"/>
                <a:gd name="T13" fmla="*/ 1522 h 1528"/>
                <a:gd name="T14" fmla="*/ 202 w 1603"/>
                <a:gd name="T15" fmla="*/ 1526 h 1528"/>
                <a:gd name="T16" fmla="*/ 477 w 1603"/>
                <a:gd name="T17" fmla="*/ 1437 h 1528"/>
                <a:gd name="T18" fmla="*/ 839 w 1603"/>
                <a:gd name="T19" fmla="*/ 1528 h 1528"/>
                <a:gd name="T20" fmla="*/ 1379 w 1603"/>
                <a:gd name="T21" fmla="*/ 1304 h 1528"/>
                <a:gd name="T22" fmla="*/ 1603 w 1603"/>
                <a:gd name="T23" fmla="*/ 764 h 1528"/>
                <a:gd name="T24" fmla="*/ 1379 w 1603"/>
                <a:gd name="T25" fmla="*/ 224 h 1528"/>
                <a:gd name="T26" fmla="*/ 1318 w 1603"/>
                <a:gd name="T27" fmla="*/ 1243 h 1528"/>
                <a:gd name="T28" fmla="*/ 839 w 1603"/>
                <a:gd name="T29" fmla="*/ 1442 h 1528"/>
                <a:gd name="T30" fmla="*/ 496 w 1603"/>
                <a:gd name="T31" fmla="*/ 1348 h 1528"/>
                <a:gd name="T32" fmla="*/ 474 w 1603"/>
                <a:gd name="T33" fmla="*/ 1342 h 1528"/>
                <a:gd name="T34" fmla="*/ 447 w 1603"/>
                <a:gd name="T35" fmla="*/ 1351 h 1528"/>
                <a:gd name="T36" fmla="*/ 208 w 1603"/>
                <a:gd name="T37" fmla="*/ 1439 h 1528"/>
                <a:gd name="T38" fmla="*/ 339 w 1603"/>
                <a:gd name="T39" fmla="*/ 1259 h 1528"/>
                <a:gd name="T40" fmla="*/ 331 w 1603"/>
                <a:gd name="T41" fmla="*/ 1212 h 1528"/>
                <a:gd name="T42" fmla="*/ 360 w 1603"/>
                <a:gd name="T43" fmla="*/ 284 h 1528"/>
                <a:gd name="T44" fmla="*/ 839 w 1603"/>
                <a:gd name="T45" fmla="*/ 86 h 1528"/>
                <a:gd name="T46" fmla="*/ 1318 w 1603"/>
                <a:gd name="T47" fmla="*/ 284 h 1528"/>
                <a:gd name="T48" fmla="*/ 1318 w 1603"/>
                <a:gd name="T49" fmla="*/ 1243 h 1528"/>
                <a:gd name="T50" fmla="*/ 1318 w 1603"/>
                <a:gd name="T51" fmla="*/ 1243 h 1528"/>
                <a:gd name="T52" fmla="*/ 1318 w 1603"/>
                <a:gd name="T53" fmla="*/ 1243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03" h="1528">
                  <a:moveTo>
                    <a:pt x="1379" y="224"/>
                  </a:moveTo>
                  <a:cubicBezTo>
                    <a:pt x="1235" y="80"/>
                    <a:pt x="1043" y="0"/>
                    <a:pt x="839" y="0"/>
                  </a:cubicBezTo>
                  <a:cubicBezTo>
                    <a:pt x="635" y="0"/>
                    <a:pt x="443" y="79"/>
                    <a:pt x="299" y="224"/>
                  </a:cubicBezTo>
                  <a:cubicBezTo>
                    <a:pt x="20" y="502"/>
                    <a:pt x="0" y="947"/>
                    <a:pt x="248" y="1248"/>
                  </a:cubicBezTo>
                  <a:cubicBezTo>
                    <a:pt x="214" y="1318"/>
                    <a:pt x="173" y="1365"/>
                    <a:pt x="128" y="1388"/>
                  </a:cubicBezTo>
                  <a:cubicBezTo>
                    <a:pt x="100" y="1401"/>
                    <a:pt x="84" y="1431"/>
                    <a:pt x="89" y="1462"/>
                  </a:cubicBezTo>
                  <a:cubicBezTo>
                    <a:pt x="93" y="1493"/>
                    <a:pt x="117" y="1517"/>
                    <a:pt x="148" y="1522"/>
                  </a:cubicBezTo>
                  <a:cubicBezTo>
                    <a:pt x="165" y="1524"/>
                    <a:pt x="183" y="1526"/>
                    <a:pt x="202" y="1526"/>
                  </a:cubicBezTo>
                  <a:cubicBezTo>
                    <a:pt x="296" y="1526"/>
                    <a:pt x="395" y="1494"/>
                    <a:pt x="477" y="1437"/>
                  </a:cubicBezTo>
                  <a:cubicBezTo>
                    <a:pt x="588" y="1497"/>
                    <a:pt x="712" y="1528"/>
                    <a:pt x="839" y="1528"/>
                  </a:cubicBezTo>
                  <a:cubicBezTo>
                    <a:pt x="1043" y="1528"/>
                    <a:pt x="1235" y="1449"/>
                    <a:pt x="1379" y="1304"/>
                  </a:cubicBezTo>
                  <a:cubicBezTo>
                    <a:pt x="1523" y="1160"/>
                    <a:pt x="1603" y="968"/>
                    <a:pt x="1603" y="764"/>
                  </a:cubicBezTo>
                  <a:cubicBezTo>
                    <a:pt x="1603" y="560"/>
                    <a:pt x="1523" y="368"/>
                    <a:pt x="1379" y="224"/>
                  </a:cubicBezTo>
                  <a:close/>
                  <a:moveTo>
                    <a:pt x="1318" y="1243"/>
                  </a:moveTo>
                  <a:cubicBezTo>
                    <a:pt x="1190" y="1371"/>
                    <a:pt x="1020" y="1442"/>
                    <a:pt x="839" y="1442"/>
                  </a:cubicBezTo>
                  <a:cubicBezTo>
                    <a:pt x="718" y="1442"/>
                    <a:pt x="599" y="1409"/>
                    <a:pt x="496" y="1348"/>
                  </a:cubicBezTo>
                  <a:cubicBezTo>
                    <a:pt x="489" y="1345"/>
                    <a:pt x="481" y="1342"/>
                    <a:pt x="474" y="1342"/>
                  </a:cubicBezTo>
                  <a:cubicBezTo>
                    <a:pt x="465" y="1342"/>
                    <a:pt x="455" y="1346"/>
                    <a:pt x="447" y="1351"/>
                  </a:cubicBezTo>
                  <a:cubicBezTo>
                    <a:pt x="349" y="1427"/>
                    <a:pt x="251" y="1438"/>
                    <a:pt x="208" y="1439"/>
                  </a:cubicBezTo>
                  <a:cubicBezTo>
                    <a:pt x="259" y="1401"/>
                    <a:pt x="302" y="1341"/>
                    <a:pt x="339" y="1259"/>
                  </a:cubicBezTo>
                  <a:cubicBezTo>
                    <a:pt x="345" y="1243"/>
                    <a:pt x="342" y="1225"/>
                    <a:pt x="331" y="1212"/>
                  </a:cubicBezTo>
                  <a:cubicBezTo>
                    <a:pt x="94" y="945"/>
                    <a:pt x="107" y="537"/>
                    <a:pt x="360" y="284"/>
                  </a:cubicBezTo>
                  <a:cubicBezTo>
                    <a:pt x="488" y="156"/>
                    <a:pt x="658" y="86"/>
                    <a:pt x="839" y="86"/>
                  </a:cubicBezTo>
                  <a:cubicBezTo>
                    <a:pt x="1020" y="86"/>
                    <a:pt x="1190" y="156"/>
                    <a:pt x="1318" y="284"/>
                  </a:cubicBezTo>
                  <a:cubicBezTo>
                    <a:pt x="1582" y="549"/>
                    <a:pt x="1582" y="979"/>
                    <a:pt x="1318" y="1243"/>
                  </a:cubicBezTo>
                  <a:close/>
                  <a:moveTo>
                    <a:pt x="1318" y="1243"/>
                  </a:moveTo>
                  <a:cubicBezTo>
                    <a:pt x="1318" y="1243"/>
                    <a:pt x="1318" y="1243"/>
                    <a:pt x="1318" y="12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">
              <a:extLst>
                <a:ext uri="{FF2B5EF4-FFF2-40B4-BE49-F238E27FC236}">
                  <a16:creationId xmlns:a16="http://schemas.microsoft.com/office/drawing/2014/main" xmlns="" id="{67F2FD54-E2B8-49F2-B16F-98B0D91B39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0" y="492"/>
              <a:ext cx="196" cy="173"/>
            </a:xfrm>
            <a:custGeom>
              <a:avLst/>
              <a:gdLst>
                <a:gd name="T0" fmla="*/ 646 w 904"/>
                <a:gd name="T1" fmla="*/ 0 h 799"/>
                <a:gd name="T2" fmla="*/ 463 w 904"/>
                <a:gd name="T3" fmla="*/ 76 h 799"/>
                <a:gd name="T4" fmla="*/ 452 w 904"/>
                <a:gd name="T5" fmla="*/ 87 h 799"/>
                <a:gd name="T6" fmla="*/ 441 w 904"/>
                <a:gd name="T7" fmla="*/ 76 h 799"/>
                <a:gd name="T8" fmla="*/ 258 w 904"/>
                <a:gd name="T9" fmla="*/ 0 h 799"/>
                <a:gd name="T10" fmla="*/ 75 w 904"/>
                <a:gd name="T11" fmla="*/ 76 h 799"/>
                <a:gd name="T12" fmla="*/ 0 w 904"/>
                <a:gd name="T13" fmla="*/ 258 h 799"/>
                <a:gd name="T14" fmla="*/ 76 w 904"/>
                <a:gd name="T15" fmla="*/ 441 h 799"/>
                <a:gd name="T16" fmla="*/ 421 w 904"/>
                <a:gd name="T17" fmla="*/ 786 h 799"/>
                <a:gd name="T18" fmla="*/ 451 w 904"/>
                <a:gd name="T19" fmla="*/ 799 h 799"/>
                <a:gd name="T20" fmla="*/ 482 w 904"/>
                <a:gd name="T21" fmla="*/ 787 h 799"/>
                <a:gd name="T22" fmla="*/ 828 w 904"/>
                <a:gd name="T23" fmla="*/ 442 h 799"/>
                <a:gd name="T24" fmla="*/ 904 w 904"/>
                <a:gd name="T25" fmla="*/ 259 h 799"/>
                <a:gd name="T26" fmla="*/ 828 w 904"/>
                <a:gd name="T27" fmla="*/ 76 h 799"/>
                <a:gd name="T28" fmla="*/ 646 w 904"/>
                <a:gd name="T29" fmla="*/ 0 h 799"/>
                <a:gd name="T30" fmla="*/ 767 w 904"/>
                <a:gd name="T31" fmla="*/ 381 h 799"/>
                <a:gd name="T32" fmla="*/ 451 w 904"/>
                <a:gd name="T33" fmla="*/ 695 h 799"/>
                <a:gd name="T34" fmla="*/ 137 w 904"/>
                <a:gd name="T35" fmla="*/ 380 h 799"/>
                <a:gd name="T36" fmla="*/ 86 w 904"/>
                <a:gd name="T37" fmla="*/ 258 h 799"/>
                <a:gd name="T38" fmla="*/ 136 w 904"/>
                <a:gd name="T39" fmla="*/ 136 h 799"/>
                <a:gd name="T40" fmla="*/ 258 w 904"/>
                <a:gd name="T41" fmla="*/ 86 h 799"/>
                <a:gd name="T42" fmla="*/ 380 w 904"/>
                <a:gd name="T43" fmla="*/ 137 h 799"/>
                <a:gd name="T44" fmla="*/ 421 w 904"/>
                <a:gd name="T45" fmla="*/ 178 h 799"/>
                <a:gd name="T46" fmla="*/ 482 w 904"/>
                <a:gd name="T47" fmla="*/ 178 h 799"/>
                <a:gd name="T48" fmla="*/ 524 w 904"/>
                <a:gd name="T49" fmla="*/ 137 h 799"/>
                <a:gd name="T50" fmla="*/ 646 w 904"/>
                <a:gd name="T51" fmla="*/ 86 h 799"/>
                <a:gd name="T52" fmla="*/ 767 w 904"/>
                <a:gd name="T53" fmla="*/ 137 h 799"/>
                <a:gd name="T54" fmla="*/ 817 w 904"/>
                <a:gd name="T55" fmla="*/ 259 h 799"/>
                <a:gd name="T56" fmla="*/ 767 w 904"/>
                <a:gd name="T57" fmla="*/ 381 h 799"/>
                <a:gd name="T58" fmla="*/ 767 w 904"/>
                <a:gd name="T59" fmla="*/ 381 h 799"/>
                <a:gd name="T60" fmla="*/ 767 w 904"/>
                <a:gd name="T61" fmla="*/ 381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04" h="799">
                  <a:moveTo>
                    <a:pt x="646" y="0"/>
                  </a:moveTo>
                  <a:cubicBezTo>
                    <a:pt x="577" y="0"/>
                    <a:pt x="512" y="27"/>
                    <a:pt x="463" y="76"/>
                  </a:cubicBezTo>
                  <a:cubicBezTo>
                    <a:pt x="452" y="87"/>
                    <a:pt x="452" y="87"/>
                    <a:pt x="452" y="87"/>
                  </a:cubicBezTo>
                  <a:cubicBezTo>
                    <a:pt x="441" y="76"/>
                    <a:pt x="441" y="76"/>
                    <a:pt x="441" y="76"/>
                  </a:cubicBezTo>
                  <a:cubicBezTo>
                    <a:pt x="392" y="27"/>
                    <a:pt x="327" y="0"/>
                    <a:pt x="258" y="0"/>
                  </a:cubicBezTo>
                  <a:cubicBezTo>
                    <a:pt x="189" y="0"/>
                    <a:pt x="124" y="27"/>
                    <a:pt x="75" y="76"/>
                  </a:cubicBezTo>
                  <a:cubicBezTo>
                    <a:pt x="26" y="125"/>
                    <a:pt x="0" y="190"/>
                    <a:pt x="0" y="258"/>
                  </a:cubicBezTo>
                  <a:cubicBezTo>
                    <a:pt x="0" y="327"/>
                    <a:pt x="27" y="392"/>
                    <a:pt x="76" y="441"/>
                  </a:cubicBezTo>
                  <a:cubicBezTo>
                    <a:pt x="421" y="786"/>
                    <a:pt x="421" y="786"/>
                    <a:pt x="421" y="786"/>
                  </a:cubicBezTo>
                  <a:cubicBezTo>
                    <a:pt x="429" y="795"/>
                    <a:pt x="441" y="799"/>
                    <a:pt x="451" y="799"/>
                  </a:cubicBezTo>
                  <a:cubicBezTo>
                    <a:pt x="462" y="799"/>
                    <a:pt x="473" y="795"/>
                    <a:pt x="482" y="787"/>
                  </a:cubicBezTo>
                  <a:cubicBezTo>
                    <a:pt x="828" y="442"/>
                    <a:pt x="828" y="442"/>
                    <a:pt x="828" y="442"/>
                  </a:cubicBezTo>
                  <a:cubicBezTo>
                    <a:pt x="877" y="393"/>
                    <a:pt x="904" y="328"/>
                    <a:pt x="904" y="259"/>
                  </a:cubicBezTo>
                  <a:cubicBezTo>
                    <a:pt x="904" y="190"/>
                    <a:pt x="877" y="125"/>
                    <a:pt x="828" y="76"/>
                  </a:cubicBezTo>
                  <a:cubicBezTo>
                    <a:pt x="779" y="27"/>
                    <a:pt x="714" y="0"/>
                    <a:pt x="646" y="0"/>
                  </a:cubicBezTo>
                  <a:close/>
                  <a:moveTo>
                    <a:pt x="767" y="381"/>
                  </a:moveTo>
                  <a:cubicBezTo>
                    <a:pt x="451" y="695"/>
                    <a:pt x="451" y="695"/>
                    <a:pt x="451" y="695"/>
                  </a:cubicBezTo>
                  <a:cubicBezTo>
                    <a:pt x="137" y="380"/>
                    <a:pt x="137" y="380"/>
                    <a:pt x="137" y="380"/>
                  </a:cubicBezTo>
                  <a:cubicBezTo>
                    <a:pt x="104" y="347"/>
                    <a:pt x="86" y="304"/>
                    <a:pt x="86" y="258"/>
                  </a:cubicBezTo>
                  <a:cubicBezTo>
                    <a:pt x="86" y="212"/>
                    <a:pt x="104" y="169"/>
                    <a:pt x="136" y="136"/>
                  </a:cubicBezTo>
                  <a:cubicBezTo>
                    <a:pt x="169" y="104"/>
                    <a:pt x="212" y="86"/>
                    <a:pt x="258" y="86"/>
                  </a:cubicBezTo>
                  <a:cubicBezTo>
                    <a:pt x="304" y="86"/>
                    <a:pt x="347" y="104"/>
                    <a:pt x="380" y="137"/>
                  </a:cubicBezTo>
                  <a:cubicBezTo>
                    <a:pt x="421" y="178"/>
                    <a:pt x="421" y="178"/>
                    <a:pt x="421" y="178"/>
                  </a:cubicBezTo>
                  <a:cubicBezTo>
                    <a:pt x="438" y="195"/>
                    <a:pt x="465" y="195"/>
                    <a:pt x="482" y="178"/>
                  </a:cubicBezTo>
                  <a:cubicBezTo>
                    <a:pt x="524" y="137"/>
                    <a:pt x="524" y="137"/>
                    <a:pt x="524" y="137"/>
                  </a:cubicBezTo>
                  <a:cubicBezTo>
                    <a:pt x="556" y="104"/>
                    <a:pt x="600" y="86"/>
                    <a:pt x="646" y="86"/>
                  </a:cubicBezTo>
                  <a:cubicBezTo>
                    <a:pt x="691" y="86"/>
                    <a:pt x="735" y="104"/>
                    <a:pt x="767" y="137"/>
                  </a:cubicBezTo>
                  <a:cubicBezTo>
                    <a:pt x="800" y="170"/>
                    <a:pt x="818" y="213"/>
                    <a:pt x="817" y="259"/>
                  </a:cubicBezTo>
                  <a:cubicBezTo>
                    <a:pt x="817" y="305"/>
                    <a:pt x="800" y="348"/>
                    <a:pt x="767" y="381"/>
                  </a:cubicBezTo>
                  <a:close/>
                  <a:moveTo>
                    <a:pt x="767" y="381"/>
                  </a:moveTo>
                  <a:cubicBezTo>
                    <a:pt x="767" y="381"/>
                    <a:pt x="767" y="381"/>
                    <a:pt x="767" y="38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5" name="Group 33">
            <a:extLst>
              <a:ext uri="{FF2B5EF4-FFF2-40B4-BE49-F238E27FC236}">
                <a16:creationId xmlns:a16="http://schemas.microsoft.com/office/drawing/2014/main" xmlns="" id="{B67D67D3-AEF6-4559-9949-EB14A01B169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39037" y="639763"/>
            <a:ext cx="552450" cy="523875"/>
            <a:chOff x="3166" y="403"/>
            <a:chExt cx="348" cy="330"/>
          </a:xfrm>
          <a:solidFill>
            <a:srgbClr val="008AE2"/>
          </a:solidFill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grpSpPr>
        <p:sp>
          <p:nvSpPr>
            <p:cNvPr id="127" name="Freeform 34">
              <a:extLst>
                <a:ext uri="{FF2B5EF4-FFF2-40B4-BE49-F238E27FC236}">
                  <a16:creationId xmlns:a16="http://schemas.microsoft.com/office/drawing/2014/main" xmlns="" id="{E96CAD40-2074-474B-ABCE-1A9E569C2D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6" y="403"/>
              <a:ext cx="348" cy="330"/>
            </a:xfrm>
            <a:custGeom>
              <a:avLst/>
              <a:gdLst>
                <a:gd name="T0" fmla="*/ 1379 w 1603"/>
                <a:gd name="T1" fmla="*/ 224 h 1528"/>
                <a:gd name="T2" fmla="*/ 839 w 1603"/>
                <a:gd name="T3" fmla="*/ 0 h 1528"/>
                <a:gd name="T4" fmla="*/ 299 w 1603"/>
                <a:gd name="T5" fmla="*/ 224 h 1528"/>
                <a:gd name="T6" fmla="*/ 248 w 1603"/>
                <a:gd name="T7" fmla="*/ 1249 h 1528"/>
                <a:gd name="T8" fmla="*/ 128 w 1603"/>
                <a:gd name="T9" fmla="*/ 1388 h 1528"/>
                <a:gd name="T10" fmla="*/ 89 w 1603"/>
                <a:gd name="T11" fmla="*/ 1462 h 1528"/>
                <a:gd name="T12" fmla="*/ 148 w 1603"/>
                <a:gd name="T13" fmla="*/ 1522 h 1528"/>
                <a:gd name="T14" fmla="*/ 202 w 1603"/>
                <a:gd name="T15" fmla="*/ 1526 h 1528"/>
                <a:gd name="T16" fmla="*/ 477 w 1603"/>
                <a:gd name="T17" fmla="*/ 1437 h 1528"/>
                <a:gd name="T18" fmla="*/ 839 w 1603"/>
                <a:gd name="T19" fmla="*/ 1528 h 1528"/>
                <a:gd name="T20" fmla="*/ 1379 w 1603"/>
                <a:gd name="T21" fmla="*/ 1305 h 1528"/>
                <a:gd name="T22" fmla="*/ 1603 w 1603"/>
                <a:gd name="T23" fmla="*/ 764 h 1528"/>
                <a:gd name="T24" fmla="*/ 1379 w 1603"/>
                <a:gd name="T25" fmla="*/ 224 h 1528"/>
                <a:gd name="T26" fmla="*/ 1318 w 1603"/>
                <a:gd name="T27" fmla="*/ 1243 h 1528"/>
                <a:gd name="T28" fmla="*/ 839 w 1603"/>
                <a:gd name="T29" fmla="*/ 1441 h 1528"/>
                <a:gd name="T30" fmla="*/ 496 w 1603"/>
                <a:gd name="T31" fmla="*/ 1348 h 1528"/>
                <a:gd name="T32" fmla="*/ 474 w 1603"/>
                <a:gd name="T33" fmla="*/ 1342 h 1528"/>
                <a:gd name="T34" fmla="*/ 447 w 1603"/>
                <a:gd name="T35" fmla="*/ 1351 h 1528"/>
                <a:gd name="T36" fmla="*/ 208 w 1603"/>
                <a:gd name="T37" fmla="*/ 1439 h 1528"/>
                <a:gd name="T38" fmla="*/ 339 w 1603"/>
                <a:gd name="T39" fmla="*/ 1258 h 1528"/>
                <a:gd name="T40" fmla="*/ 331 w 1603"/>
                <a:gd name="T41" fmla="*/ 1212 h 1528"/>
                <a:gd name="T42" fmla="*/ 360 w 1603"/>
                <a:gd name="T43" fmla="*/ 284 h 1528"/>
                <a:gd name="T44" fmla="*/ 839 w 1603"/>
                <a:gd name="T45" fmla="*/ 86 h 1528"/>
                <a:gd name="T46" fmla="*/ 1318 w 1603"/>
                <a:gd name="T47" fmla="*/ 284 h 1528"/>
                <a:gd name="T48" fmla="*/ 1318 w 1603"/>
                <a:gd name="T49" fmla="*/ 1243 h 1528"/>
                <a:gd name="T50" fmla="*/ 1318 w 1603"/>
                <a:gd name="T51" fmla="*/ 1243 h 1528"/>
                <a:gd name="T52" fmla="*/ 1318 w 1603"/>
                <a:gd name="T53" fmla="*/ 1243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03" h="1528">
                  <a:moveTo>
                    <a:pt x="1379" y="224"/>
                  </a:moveTo>
                  <a:cubicBezTo>
                    <a:pt x="1235" y="80"/>
                    <a:pt x="1043" y="0"/>
                    <a:pt x="839" y="0"/>
                  </a:cubicBezTo>
                  <a:cubicBezTo>
                    <a:pt x="635" y="0"/>
                    <a:pt x="443" y="80"/>
                    <a:pt x="299" y="224"/>
                  </a:cubicBezTo>
                  <a:cubicBezTo>
                    <a:pt x="20" y="502"/>
                    <a:pt x="0" y="947"/>
                    <a:pt x="248" y="1249"/>
                  </a:cubicBezTo>
                  <a:cubicBezTo>
                    <a:pt x="214" y="1319"/>
                    <a:pt x="173" y="1365"/>
                    <a:pt x="128" y="1388"/>
                  </a:cubicBezTo>
                  <a:cubicBezTo>
                    <a:pt x="100" y="1401"/>
                    <a:pt x="84" y="1432"/>
                    <a:pt x="89" y="1462"/>
                  </a:cubicBezTo>
                  <a:cubicBezTo>
                    <a:pt x="93" y="1493"/>
                    <a:pt x="117" y="1517"/>
                    <a:pt x="148" y="1522"/>
                  </a:cubicBezTo>
                  <a:cubicBezTo>
                    <a:pt x="165" y="1525"/>
                    <a:pt x="183" y="1526"/>
                    <a:pt x="202" y="1526"/>
                  </a:cubicBezTo>
                  <a:cubicBezTo>
                    <a:pt x="296" y="1526"/>
                    <a:pt x="395" y="1494"/>
                    <a:pt x="477" y="1437"/>
                  </a:cubicBezTo>
                  <a:cubicBezTo>
                    <a:pt x="588" y="1497"/>
                    <a:pt x="712" y="1528"/>
                    <a:pt x="839" y="1528"/>
                  </a:cubicBezTo>
                  <a:cubicBezTo>
                    <a:pt x="1043" y="1528"/>
                    <a:pt x="1235" y="1449"/>
                    <a:pt x="1379" y="1305"/>
                  </a:cubicBezTo>
                  <a:cubicBezTo>
                    <a:pt x="1523" y="1160"/>
                    <a:pt x="1603" y="968"/>
                    <a:pt x="1603" y="764"/>
                  </a:cubicBezTo>
                  <a:cubicBezTo>
                    <a:pt x="1603" y="561"/>
                    <a:pt x="1523" y="368"/>
                    <a:pt x="1379" y="224"/>
                  </a:cubicBezTo>
                  <a:close/>
                  <a:moveTo>
                    <a:pt x="1318" y="1243"/>
                  </a:moveTo>
                  <a:cubicBezTo>
                    <a:pt x="1190" y="1371"/>
                    <a:pt x="1020" y="1441"/>
                    <a:pt x="839" y="1441"/>
                  </a:cubicBezTo>
                  <a:cubicBezTo>
                    <a:pt x="718" y="1441"/>
                    <a:pt x="599" y="1409"/>
                    <a:pt x="496" y="1348"/>
                  </a:cubicBezTo>
                  <a:cubicBezTo>
                    <a:pt x="489" y="1345"/>
                    <a:pt x="481" y="1342"/>
                    <a:pt x="474" y="1342"/>
                  </a:cubicBezTo>
                  <a:cubicBezTo>
                    <a:pt x="465" y="1342"/>
                    <a:pt x="455" y="1345"/>
                    <a:pt x="447" y="1351"/>
                  </a:cubicBezTo>
                  <a:cubicBezTo>
                    <a:pt x="349" y="1427"/>
                    <a:pt x="251" y="1438"/>
                    <a:pt x="208" y="1439"/>
                  </a:cubicBezTo>
                  <a:cubicBezTo>
                    <a:pt x="259" y="1401"/>
                    <a:pt x="302" y="1341"/>
                    <a:pt x="339" y="1258"/>
                  </a:cubicBezTo>
                  <a:cubicBezTo>
                    <a:pt x="345" y="1243"/>
                    <a:pt x="342" y="1225"/>
                    <a:pt x="331" y="1212"/>
                  </a:cubicBezTo>
                  <a:cubicBezTo>
                    <a:pt x="94" y="945"/>
                    <a:pt x="107" y="537"/>
                    <a:pt x="360" y="284"/>
                  </a:cubicBezTo>
                  <a:cubicBezTo>
                    <a:pt x="488" y="156"/>
                    <a:pt x="658" y="86"/>
                    <a:pt x="839" y="86"/>
                  </a:cubicBezTo>
                  <a:cubicBezTo>
                    <a:pt x="1020" y="86"/>
                    <a:pt x="1190" y="156"/>
                    <a:pt x="1318" y="284"/>
                  </a:cubicBezTo>
                  <a:cubicBezTo>
                    <a:pt x="1582" y="549"/>
                    <a:pt x="1582" y="979"/>
                    <a:pt x="1318" y="1243"/>
                  </a:cubicBezTo>
                  <a:close/>
                  <a:moveTo>
                    <a:pt x="1318" y="1243"/>
                  </a:moveTo>
                  <a:cubicBezTo>
                    <a:pt x="1318" y="1243"/>
                    <a:pt x="1318" y="1243"/>
                    <a:pt x="1318" y="12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5">
              <a:extLst>
                <a:ext uri="{FF2B5EF4-FFF2-40B4-BE49-F238E27FC236}">
                  <a16:creationId xmlns:a16="http://schemas.microsoft.com/office/drawing/2014/main" xmlns="" id="{4F4A08B0-8835-4BB5-A471-4518398FC9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9" y="513"/>
              <a:ext cx="158" cy="19"/>
            </a:xfrm>
            <a:custGeom>
              <a:avLst/>
              <a:gdLst>
                <a:gd name="T0" fmla="*/ 683 w 726"/>
                <a:gd name="T1" fmla="*/ 0 h 86"/>
                <a:gd name="T2" fmla="*/ 43 w 726"/>
                <a:gd name="T3" fmla="*/ 0 h 86"/>
                <a:gd name="T4" fmla="*/ 0 w 726"/>
                <a:gd name="T5" fmla="*/ 43 h 86"/>
                <a:gd name="T6" fmla="*/ 43 w 726"/>
                <a:gd name="T7" fmla="*/ 86 h 86"/>
                <a:gd name="T8" fmla="*/ 683 w 726"/>
                <a:gd name="T9" fmla="*/ 86 h 86"/>
                <a:gd name="T10" fmla="*/ 726 w 726"/>
                <a:gd name="T11" fmla="*/ 43 h 86"/>
                <a:gd name="T12" fmla="*/ 683 w 726"/>
                <a:gd name="T13" fmla="*/ 0 h 86"/>
                <a:gd name="T14" fmla="*/ 683 w 726"/>
                <a:gd name="T15" fmla="*/ 0 h 86"/>
                <a:gd name="T16" fmla="*/ 683 w 726"/>
                <a:gd name="T1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6" h="86">
                  <a:moveTo>
                    <a:pt x="68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7"/>
                    <a:pt x="19" y="86"/>
                    <a:pt x="43" y="86"/>
                  </a:cubicBezTo>
                  <a:cubicBezTo>
                    <a:pt x="683" y="86"/>
                    <a:pt x="683" y="86"/>
                    <a:pt x="683" y="86"/>
                  </a:cubicBezTo>
                  <a:cubicBezTo>
                    <a:pt x="707" y="86"/>
                    <a:pt x="726" y="67"/>
                    <a:pt x="726" y="43"/>
                  </a:cubicBezTo>
                  <a:cubicBezTo>
                    <a:pt x="726" y="19"/>
                    <a:pt x="706" y="0"/>
                    <a:pt x="683" y="0"/>
                  </a:cubicBezTo>
                  <a:close/>
                  <a:moveTo>
                    <a:pt x="683" y="0"/>
                  </a:moveTo>
                  <a:cubicBezTo>
                    <a:pt x="683" y="0"/>
                    <a:pt x="683" y="0"/>
                    <a:pt x="68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36">
              <a:extLst>
                <a:ext uri="{FF2B5EF4-FFF2-40B4-BE49-F238E27FC236}">
                  <a16:creationId xmlns:a16="http://schemas.microsoft.com/office/drawing/2014/main" xmlns="" id="{FA875194-87D8-42DB-A2EB-D0AAA95E86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9" y="559"/>
              <a:ext cx="158" cy="18"/>
            </a:xfrm>
            <a:custGeom>
              <a:avLst/>
              <a:gdLst>
                <a:gd name="T0" fmla="*/ 683 w 726"/>
                <a:gd name="T1" fmla="*/ 0 h 86"/>
                <a:gd name="T2" fmla="*/ 43 w 726"/>
                <a:gd name="T3" fmla="*/ 0 h 86"/>
                <a:gd name="T4" fmla="*/ 0 w 726"/>
                <a:gd name="T5" fmla="*/ 43 h 86"/>
                <a:gd name="T6" fmla="*/ 43 w 726"/>
                <a:gd name="T7" fmla="*/ 86 h 86"/>
                <a:gd name="T8" fmla="*/ 683 w 726"/>
                <a:gd name="T9" fmla="*/ 86 h 86"/>
                <a:gd name="T10" fmla="*/ 726 w 726"/>
                <a:gd name="T11" fmla="*/ 43 h 86"/>
                <a:gd name="T12" fmla="*/ 683 w 726"/>
                <a:gd name="T13" fmla="*/ 0 h 86"/>
                <a:gd name="T14" fmla="*/ 683 w 726"/>
                <a:gd name="T15" fmla="*/ 0 h 86"/>
                <a:gd name="T16" fmla="*/ 683 w 726"/>
                <a:gd name="T1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6" h="86">
                  <a:moveTo>
                    <a:pt x="68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7"/>
                    <a:pt x="19" y="86"/>
                    <a:pt x="43" y="86"/>
                  </a:cubicBezTo>
                  <a:cubicBezTo>
                    <a:pt x="683" y="86"/>
                    <a:pt x="683" y="86"/>
                    <a:pt x="683" y="86"/>
                  </a:cubicBezTo>
                  <a:cubicBezTo>
                    <a:pt x="707" y="86"/>
                    <a:pt x="726" y="67"/>
                    <a:pt x="726" y="43"/>
                  </a:cubicBezTo>
                  <a:cubicBezTo>
                    <a:pt x="726" y="19"/>
                    <a:pt x="706" y="0"/>
                    <a:pt x="683" y="0"/>
                  </a:cubicBezTo>
                  <a:close/>
                  <a:moveTo>
                    <a:pt x="683" y="0"/>
                  </a:moveTo>
                  <a:cubicBezTo>
                    <a:pt x="683" y="0"/>
                    <a:pt x="683" y="0"/>
                    <a:pt x="68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37">
              <a:extLst>
                <a:ext uri="{FF2B5EF4-FFF2-40B4-BE49-F238E27FC236}">
                  <a16:creationId xmlns:a16="http://schemas.microsoft.com/office/drawing/2014/main" xmlns="" id="{98253602-6A09-4A39-985B-BD31B5BEBC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9" y="604"/>
              <a:ext cx="158" cy="18"/>
            </a:xfrm>
            <a:custGeom>
              <a:avLst/>
              <a:gdLst>
                <a:gd name="T0" fmla="*/ 683 w 726"/>
                <a:gd name="T1" fmla="*/ 0 h 86"/>
                <a:gd name="T2" fmla="*/ 43 w 726"/>
                <a:gd name="T3" fmla="*/ 0 h 86"/>
                <a:gd name="T4" fmla="*/ 0 w 726"/>
                <a:gd name="T5" fmla="*/ 43 h 86"/>
                <a:gd name="T6" fmla="*/ 43 w 726"/>
                <a:gd name="T7" fmla="*/ 86 h 86"/>
                <a:gd name="T8" fmla="*/ 683 w 726"/>
                <a:gd name="T9" fmla="*/ 86 h 86"/>
                <a:gd name="T10" fmla="*/ 726 w 726"/>
                <a:gd name="T11" fmla="*/ 43 h 86"/>
                <a:gd name="T12" fmla="*/ 683 w 726"/>
                <a:gd name="T13" fmla="*/ 0 h 86"/>
                <a:gd name="T14" fmla="*/ 683 w 726"/>
                <a:gd name="T15" fmla="*/ 0 h 86"/>
                <a:gd name="T16" fmla="*/ 683 w 726"/>
                <a:gd name="T1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6" h="86">
                  <a:moveTo>
                    <a:pt x="68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7"/>
                    <a:pt x="19" y="86"/>
                    <a:pt x="43" y="86"/>
                  </a:cubicBezTo>
                  <a:cubicBezTo>
                    <a:pt x="683" y="86"/>
                    <a:pt x="683" y="86"/>
                    <a:pt x="683" y="86"/>
                  </a:cubicBezTo>
                  <a:cubicBezTo>
                    <a:pt x="707" y="86"/>
                    <a:pt x="726" y="67"/>
                    <a:pt x="726" y="43"/>
                  </a:cubicBezTo>
                  <a:cubicBezTo>
                    <a:pt x="726" y="19"/>
                    <a:pt x="706" y="0"/>
                    <a:pt x="683" y="0"/>
                  </a:cubicBezTo>
                  <a:close/>
                  <a:moveTo>
                    <a:pt x="683" y="0"/>
                  </a:moveTo>
                  <a:cubicBezTo>
                    <a:pt x="683" y="0"/>
                    <a:pt x="683" y="0"/>
                    <a:pt x="68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1" name="Group 40">
            <a:extLst>
              <a:ext uri="{FF2B5EF4-FFF2-40B4-BE49-F238E27FC236}">
                <a16:creationId xmlns:a16="http://schemas.microsoft.com/office/drawing/2014/main" xmlns="" id="{6A5D40DA-0D06-4F5B-BB0F-2FF3D37E824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82037" y="639763"/>
            <a:ext cx="546100" cy="519113"/>
            <a:chOff x="3646" y="402"/>
            <a:chExt cx="344" cy="327"/>
          </a:xfrm>
          <a:solidFill>
            <a:srgbClr val="008AE2"/>
          </a:solidFill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grpSpPr>
        <p:sp>
          <p:nvSpPr>
            <p:cNvPr id="133" name="Freeform 41">
              <a:extLst>
                <a:ext uri="{FF2B5EF4-FFF2-40B4-BE49-F238E27FC236}">
                  <a16:creationId xmlns:a16="http://schemas.microsoft.com/office/drawing/2014/main" xmlns="" id="{2FBFE6F1-EDB4-46CC-BABB-8D91C81E84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6" y="402"/>
              <a:ext cx="344" cy="327"/>
            </a:xfrm>
            <a:custGeom>
              <a:avLst/>
              <a:gdLst>
                <a:gd name="T0" fmla="*/ 1365 w 1587"/>
                <a:gd name="T1" fmla="*/ 222 h 1514"/>
                <a:gd name="T2" fmla="*/ 830 w 1587"/>
                <a:gd name="T3" fmla="*/ 0 h 1514"/>
                <a:gd name="T4" fmla="*/ 295 w 1587"/>
                <a:gd name="T5" fmla="*/ 222 h 1514"/>
                <a:gd name="T6" fmla="*/ 248 w 1587"/>
                <a:gd name="T7" fmla="*/ 1240 h 1514"/>
                <a:gd name="T8" fmla="*/ 126 w 1587"/>
                <a:gd name="T9" fmla="*/ 1374 h 1514"/>
                <a:gd name="T10" fmla="*/ 88 w 1587"/>
                <a:gd name="T11" fmla="*/ 1448 h 1514"/>
                <a:gd name="T12" fmla="*/ 147 w 1587"/>
                <a:gd name="T13" fmla="*/ 1508 h 1514"/>
                <a:gd name="T14" fmla="*/ 207 w 1587"/>
                <a:gd name="T15" fmla="*/ 1512 h 1514"/>
                <a:gd name="T16" fmla="*/ 473 w 1587"/>
                <a:gd name="T17" fmla="*/ 1424 h 1514"/>
                <a:gd name="T18" fmla="*/ 830 w 1587"/>
                <a:gd name="T19" fmla="*/ 1514 h 1514"/>
                <a:gd name="T20" fmla="*/ 1366 w 1587"/>
                <a:gd name="T21" fmla="*/ 1292 h 1514"/>
                <a:gd name="T22" fmla="*/ 1587 w 1587"/>
                <a:gd name="T23" fmla="*/ 757 h 1514"/>
                <a:gd name="T24" fmla="*/ 1365 w 1587"/>
                <a:gd name="T25" fmla="*/ 222 h 1514"/>
                <a:gd name="T26" fmla="*/ 1304 w 1587"/>
                <a:gd name="T27" fmla="*/ 1231 h 1514"/>
                <a:gd name="T28" fmla="*/ 491 w 1587"/>
                <a:gd name="T29" fmla="*/ 1335 h 1514"/>
                <a:gd name="T30" fmla="*/ 438 w 1587"/>
                <a:gd name="T31" fmla="*/ 1342 h 1514"/>
                <a:gd name="T32" fmla="*/ 435 w 1587"/>
                <a:gd name="T33" fmla="*/ 1345 h 1514"/>
                <a:gd name="T34" fmla="*/ 207 w 1587"/>
                <a:gd name="T35" fmla="*/ 1426 h 1514"/>
                <a:gd name="T36" fmla="*/ 206 w 1587"/>
                <a:gd name="T37" fmla="*/ 1426 h 1514"/>
                <a:gd name="T38" fmla="*/ 336 w 1587"/>
                <a:gd name="T39" fmla="*/ 1253 h 1514"/>
                <a:gd name="T40" fmla="*/ 339 w 1587"/>
                <a:gd name="T41" fmla="*/ 1226 h 1514"/>
                <a:gd name="T42" fmla="*/ 328 w 1587"/>
                <a:gd name="T43" fmla="*/ 1201 h 1514"/>
                <a:gd name="T44" fmla="*/ 356 w 1587"/>
                <a:gd name="T45" fmla="*/ 283 h 1514"/>
                <a:gd name="T46" fmla="*/ 1304 w 1587"/>
                <a:gd name="T47" fmla="*/ 283 h 1514"/>
                <a:gd name="T48" fmla="*/ 1304 w 1587"/>
                <a:gd name="T49" fmla="*/ 1231 h 1514"/>
                <a:gd name="T50" fmla="*/ 1304 w 1587"/>
                <a:gd name="T51" fmla="*/ 1231 h 1514"/>
                <a:gd name="T52" fmla="*/ 1304 w 1587"/>
                <a:gd name="T53" fmla="*/ 1231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87" h="1514">
                  <a:moveTo>
                    <a:pt x="1365" y="222"/>
                  </a:moveTo>
                  <a:cubicBezTo>
                    <a:pt x="1222" y="79"/>
                    <a:pt x="1033" y="0"/>
                    <a:pt x="830" y="0"/>
                  </a:cubicBezTo>
                  <a:cubicBezTo>
                    <a:pt x="628" y="0"/>
                    <a:pt x="438" y="79"/>
                    <a:pt x="295" y="222"/>
                  </a:cubicBezTo>
                  <a:cubicBezTo>
                    <a:pt x="19" y="498"/>
                    <a:pt x="0" y="941"/>
                    <a:pt x="248" y="1240"/>
                  </a:cubicBezTo>
                  <a:cubicBezTo>
                    <a:pt x="223" y="1289"/>
                    <a:pt x="184" y="1346"/>
                    <a:pt x="126" y="1374"/>
                  </a:cubicBezTo>
                  <a:cubicBezTo>
                    <a:pt x="99" y="1388"/>
                    <a:pt x="83" y="1418"/>
                    <a:pt x="88" y="1448"/>
                  </a:cubicBezTo>
                  <a:cubicBezTo>
                    <a:pt x="92" y="1479"/>
                    <a:pt x="116" y="1503"/>
                    <a:pt x="147" y="1508"/>
                  </a:cubicBezTo>
                  <a:cubicBezTo>
                    <a:pt x="161" y="1510"/>
                    <a:pt x="182" y="1512"/>
                    <a:pt x="207" y="1512"/>
                  </a:cubicBezTo>
                  <a:cubicBezTo>
                    <a:pt x="274" y="1512"/>
                    <a:pt x="372" y="1497"/>
                    <a:pt x="473" y="1424"/>
                  </a:cubicBezTo>
                  <a:cubicBezTo>
                    <a:pt x="585" y="1484"/>
                    <a:pt x="708" y="1514"/>
                    <a:pt x="830" y="1514"/>
                  </a:cubicBezTo>
                  <a:cubicBezTo>
                    <a:pt x="1026" y="1514"/>
                    <a:pt x="1220" y="1438"/>
                    <a:pt x="1366" y="1292"/>
                  </a:cubicBezTo>
                  <a:cubicBezTo>
                    <a:pt x="1509" y="1149"/>
                    <a:pt x="1587" y="959"/>
                    <a:pt x="1587" y="757"/>
                  </a:cubicBezTo>
                  <a:cubicBezTo>
                    <a:pt x="1587" y="555"/>
                    <a:pt x="1508" y="365"/>
                    <a:pt x="1365" y="222"/>
                  </a:cubicBezTo>
                  <a:close/>
                  <a:moveTo>
                    <a:pt x="1304" y="1231"/>
                  </a:moveTo>
                  <a:cubicBezTo>
                    <a:pt x="1088" y="1447"/>
                    <a:pt x="754" y="1490"/>
                    <a:pt x="491" y="1335"/>
                  </a:cubicBezTo>
                  <a:cubicBezTo>
                    <a:pt x="474" y="1325"/>
                    <a:pt x="452" y="1328"/>
                    <a:pt x="438" y="1342"/>
                  </a:cubicBezTo>
                  <a:cubicBezTo>
                    <a:pt x="437" y="1343"/>
                    <a:pt x="436" y="1344"/>
                    <a:pt x="435" y="1345"/>
                  </a:cubicBezTo>
                  <a:cubicBezTo>
                    <a:pt x="348" y="1412"/>
                    <a:pt x="263" y="1426"/>
                    <a:pt x="207" y="1426"/>
                  </a:cubicBezTo>
                  <a:cubicBezTo>
                    <a:pt x="206" y="1426"/>
                    <a:pt x="206" y="1426"/>
                    <a:pt x="206" y="1426"/>
                  </a:cubicBezTo>
                  <a:cubicBezTo>
                    <a:pt x="271" y="1378"/>
                    <a:pt x="312" y="1308"/>
                    <a:pt x="336" y="1253"/>
                  </a:cubicBezTo>
                  <a:cubicBezTo>
                    <a:pt x="340" y="1244"/>
                    <a:pt x="341" y="1234"/>
                    <a:pt x="339" y="1226"/>
                  </a:cubicBezTo>
                  <a:cubicBezTo>
                    <a:pt x="338" y="1217"/>
                    <a:pt x="334" y="1208"/>
                    <a:pt x="328" y="1201"/>
                  </a:cubicBezTo>
                  <a:cubicBezTo>
                    <a:pt x="94" y="937"/>
                    <a:pt x="106" y="533"/>
                    <a:pt x="356" y="283"/>
                  </a:cubicBezTo>
                  <a:cubicBezTo>
                    <a:pt x="618" y="22"/>
                    <a:pt x="1043" y="22"/>
                    <a:pt x="1304" y="283"/>
                  </a:cubicBezTo>
                  <a:cubicBezTo>
                    <a:pt x="1566" y="545"/>
                    <a:pt x="1566" y="970"/>
                    <a:pt x="1304" y="1231"/>
                  </a:cubicBezTo>
                  <a:close/>
                  <a:moveTo>
                    <a:pt x="1304" y="1231"/>
                  </a:moveTo>
                  <a:cubicBezTo>
                    <a:pt x="1304" y="1231"/>
                    <a:pt x="1304" y="1231"/>
                    <a:pt x="1304" y="12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42">
              <a:extLst>
                <a:ext uri="{FF2B5EF4-FFF2-40B4-BE49-F238E27FC236}">
                  <a16:creationId xmlns:a16="http://schemas.microsoft.com/office/drawing/2014/main" xmlns="" id="{F6B38920-1419-453D-A1E0-1E5A924ABF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4" y="554"/>
              <a:ext cx="23" cy="23"/>
            </a:xfrm>
            <a:custGeom>
              <a:avLst/>
              <a:gdLst>
                <a:gd name="T0" fmla="*/ 106 w 106"/>
                <a:gd name="T1" fmla="*/ 53 h 106"/>
                <a:gd name="T2" fmla="*/ 53 w 106"/>
                <a:gd name="T3" fmla="*/ 106 h 106"/>
                <a:gd name="T4" fmla="*/ 0 w 106"/>
                <a:gd name="T5" fmla="*/ 53 h 106"/>
                <a:gd name="T6" fmla="*/ 53 w 106"/>
                <a:gd name="T7" fmla="*/ 0 h 106"/>
                <a:gd name="T8" fmla="*/ 106 w 106"/>
                <a:gd name="T9" fmla="*/ 53 h 106"/>
                <a:gd name="T10" fmla="*/ 106 w 106"/>
                <a:gd name="T11" fmla="*/ 53 h 106"/>
                <a:gd name="T12" fmla="*/ 106 w 106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06">
                  <a:moveTo>
                    <a:pt x="106" y="53"/>
                  </a:moveTo>
                  <a:cubicBezTo>
                    <a:pt x="106" y="82"/>
                    <a:pt x="83" y="106"/>
                    <a:pt x="53" y="106"/>
                  </a:cubicBezTo>
                  <a:cubicBezTo>
                    <a:pt x="24" y="106"/>
                    <a:pt x="0" y="82"/>
                    <a:pt x="0" y="53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3" y="0"/>
                    <a:pt x="106" y="24"/>
                    <a:pt x="106" y="53"/>
                  </a:cubicBezTo>
                  <a:close/>
                  <a:moveTo>
                    <a:pt x="106" y="53"/>
                  </a:moveTo>
                  <a:cubicBezTo>
                    <a:pt x="106" y="53"/>
                    <a:pt x="106" y="53"/>
                    <a:pt x="106" y="5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43">
              <a:extLst>
                <a:ext uri="{FF2B5EF4-FFF2-40B4-BE49-F238E27FC236}">
                  <a16:creationId xmlns:a16="http://schemas.microsoft.com/office/drawing/2014/main" xmlns="" id="{DAC4D51D-C629-49EB-A54F-B16A8AD02E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4" y="554"/>
              <a:ext cx="22" cy="23"/>
            </a:xfrm>
            <a:custGeom>
              <a:avLst/>
              <a:gdLst>
                <a:gd name="T0" fmla="*/ 106 w 106"/>
                <a:gd name="T1" fmla="*/ 53 h 106"/>
                <a:gd name="T2" fmla="*/ 53 w 106"/>
                <a:gd name="T3" fmla="*/ 106 h 106"/>
                <a:gd name="T4" fmla="*/ 0 w 106"/>
                <a:gd name="T5" fmla="*/ 53 h 106"/>
                <a:gd name="T6" fmla="*/ 53 w 106"/>
                <a:gd name="T7" fmla="*/ 0 h 106"/>
                <a:gd name="T8" fmla="*/ 106 w 106"/>
                <a:gd name="T9" fmla="*/ 53 h 106"/>
                <a:gd name="T10" fmla="*/ 106 w 106"/>
                <a:gd name="T11" fmla="*/ 53 h 106"/>
                <a:gd name="T12" fmla="*/ 106 w 106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06">
                  <a:moveTo>
                    <a:pt x="106" y="53"/>
                  </a:moveTo>
                  <a:cubicBezTo>
                    <a:pt x="106" y="82"/>
                    <a:pt x="83" y="106"/>
                    <a:pt x="53" y="106"/>
                  </a:cubicBezTo>
                  <a:cubicBezTo>
                    <a:pt x="24" y="106"/>
                    <a:pt x="0" y="82"/>
                    <a:pt x="0" y="53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3" y="0"/>
                    <a:pt x="106" y="24"/>
                    <a:pt x="106" y="53"/>
                  </a:cubicBezTo>
                  <a:close/>
                  <a:moveTo>
                    <a:pt x="106" y="53"/>
                  </a:moveTo>
                  <a:cubicBezTo>
                    <a:pt x="106" y="53"/>
                    <a:pt x="106" y="53"/>
                    <a:pt x="106" y="5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44">
              <a:extLst>
                <a:ext uri="{FF2B5EF4-FFF2-40B4-BE49-F238E27FC236}">
                  <a16:creationId xmlns:a16="http://schemas.microsoft.com/office/drawing/2014/main" xmlns="" id="{BC8A5BDF-3956-470D-A06B-A18B530CE7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5" y="554"/>
              <a:ext cx="23" cy="23"/>
            </a:xfrm>
            <a:custGeom>
              <a:avLst/>
              <a:gdLst>
                <a:gd name="T0" fmla="*/ 107 w 107"/>
                <a:gd name="T1" fmla="*/ 53 h 106"/>
                <a:gd name="T2" fmla="*/ 53 w 107"/>
                <a:gd name="T3" fmla="*/ 106 h 106"/>
                <a:gd name="T4" fmla="*/ 0 w 107"/>
                <a:gd name="T5" fmla="*/ 53 h 106"/>
                <a:gd name="T6" fmla="*/ 53 w 107"/>
                <a:gd name="T7" fmla="*/ 0 h 106"/>
                <a:gd name="T8" fmla="*/ 107 w 107"/>
                <a:gd name="T9" fmla="*/ 53 h 106"/>
                <a:gd name="T10" fmla="*/ 107 w 107"/>
                <a:gd name="T11" fmla="*/ 53 h 106"/>
                <a:gd name="T12" fmla="*/ 107 w 107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106">
                  <a:moveTo>
                    <a:pt x="107" y="53"/>
                  </a:moveTo>
                  <a:cubicBezTo>
                    <a:pt x="107" y="82"/>
                    <a:pt x="83" y="106"/>
                    <a:pt x="53" y="106"/>
                  </a:cubicBezTo>
                  <a:cubicBezTo>
                    <a:pt x="24" y="106"/>
                    <a:pt x="0" y="82"/>
                    <a:pt x="0" y="53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3" y="0"/>
                    <a:pt x="107" y="24"/>
                    <a:pt x="107" y="53"/>
                  </a:cubicBezTo>
                  <a:close/>
                  <a:moveTo>
                    <a:pt x="107" y="53"/>
                  </a:moveTo>
                  <a:cubicBezTo>
                    <a:pt x="107" y="53"/>
                    <a:pt x="107" y="53"/>
                    <a:pt x="107" y="5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7" name="Group 47">
            <a:extLst>
              <a:ext uri="{FF2B5EF4-FFF2-40B4-BE49-F238E27FC236}">
                <a16:creationId xmlns:a16="http://schemas.microsoft.com/office/drawing/2014/main" xmlns="" id="{C1505988-0BB2-4584-A5A4-11B5D11A123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825037" y="639763"/>
            <a:ext cx="430213" cy="536575"/>
            <a:chOff x="4142" y="402"/>
            <a:chExt cx="271" cy="338"/>
          </a:xfrm>
          <a:solidFill>
            <a:srgbClr val="008AE2"/>
          </a:solidFill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grpSpPr>
        <p:sp>
          <p:nvSpPr>
            <p:cNvPr id="139" name="Freeform 48">
              <a:extLst>
                <a:ext uri="{FF2B5EF4-FFF2-40B4-BE49-F238E27FC236}">
                  <a16:creationId xmlns:a16="http://schemas.microsoft.com/office/drawing/2014/main" xmlns="" id="{06F73B0A-7062-4992-AB32-19521C37E7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2" y="461"/>
              <a:ext cx="211" cy="279"/>
            </a:xfrm>
            <a:custGeom>
              <a:avLst/>
              <a:gdLst>
                <a:gd name="T0" fmla="*/ 850 w 973"/>
                <a:gd name="T1" fmla="*/ 0 h 1290"/>
                <a:gd name="T2" fmla="*/ 124 w 973"/>
                <a:gd name="T3" fmla="*/ 0 h 1290"/>
                <a:gd name="T4" fmla="*/ 0 w 973"/>
                <a:gd name="T5" fmla="*/ 124 h 1290"/>
                <a:gd name="T6" fmla="*/ 0 w 973"/>
                <a:gd name="T7" fmla="*/ 1166 h 1290"/>
                <a:gd name="T8" fmla="*/ 124 w 973"/>
                <a:gd name="T9" fmla="*/ 1290 h 1290"/>
                <a:gd name="T10" fmla="*/ 850 w 973"/>
                <a:gd name="T11" fmla="*/ 1290 h 1290"/>
                <a:gd name="T12" fmla="*/ 973 w 973"/>
                <a:gd name="T13" fmla="*/ 1166 h 1290"/>
                <a:gd name="T14" fmla="*/ 973 w 973"/>
                <a:gd name="T15" fmla="*/ 124 h 1290"/>
                <a:gd name="T16" fmla="*/ 850 w 973"/>
                <a:gd name="T17" fmla="*/ 0 h 1290"/>
                <a:gd name="T18" fmla="*/ 887 w 973"/>
                <a:gd name="T19" fmla="*/ 1166 h 1290"/>
                <a:gd name="T20" fmla="*/ 850 w 973"/>
                <a:gd name="T21" fmla="*/ 1203 h 1290"/>
                <a:gd name="T22" fmla="*/ 123 w 973"/>
                <a:gd name="T23" fmla="*/ 1203 h 1290"/>
                <a:gd name="T24" fmla="*/ 86 w 973"/>
                <a:gd name="T25" fmla="*/ 1166 h 1290"/>
                <a:gd name="T26" fmla="*/ 86 w 973"/>
                <a:gd name="T27" fmla="*/ 124 h 1290"/>
                <a:gd name="T28" fmla="*/ 123 w 973"/>
                <a:gd name="T29" fmla="*/ 87 h 1290"/>
                <a:gd name="T30" fmla="*/ 850 w 973"/>
                <a:gd name="T31" fmla="*/ 87 h 1290"/>
                <a:gd name="T32" fmla="*/ 887 w 973"/>
                <a:gd name="T33" fmla="*/ 124 h 1290"/>
                <a:gd name="T34" fmla="*/ 887 w 973"/>
                <a:gd name="T35" fmla="*/ 1166 h 1290"/>
                <a:gd name="T36" fmla="*/ 887 w 973"/>
                <a:gd name="T37" fmla="*/ 1166 h 1290"/>
                <a:gd name="T38" fmla="*/ 887 w 973"/>
                <a:gd name="T39" fmla="*/ 1166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73" h="1290">
                  <a:moveTo>
                    <a:pt x="85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55" y="0"/>
                    <a:pt x="0" y="56"/>
                    <a:pt x="0" y="124"/>
                  </a:cubicBezTo>
                  <a:cubicBezTo>
                    <a:pt x="0" y="1166"/>
                    <a:pt x="0" y="1166"/>
                    <a:pt x="0" y="1166"/>
                  </a:cubicBezTo>
                  <a:cubicBezTo>
                    <a:pt x="0" y="1234"/>
                    <a:pt x="55" y="1290"/>
                    <a:pt x="124" y="1290"/>
                  </a:cubicBezTo>
                  <a:cubicBezTo>
                    <a:pt x="850" y="1290"/>
                    <a:pt x="850" y="1290"/>
                    <a:pt x="850" y="1290"/>
                  </a:cubicBezTo>
                  <a:cubicBezTo>
                    <a:pt x="918" y="1290"/>
                    <a:pt x="973" y="1234"/>
                    <a:pt x="973" y="1166"/>
                  </a:cubicBezTo>
                  <a:cubicBezTo>
                    <a:pt x="973" y="124"/>
                    <a:pt x="973" y="124"/>
                    <a:pt x="973" y="124"/>
                  </a:cubicBezTo>
                  <a:cubicBezTo>
                    <a:pt x="973" y="56"/>
                    <a:pt x="918" y="0"/>
                    <a:pt x="850" y="0"/>
                  </a:cubicBezTo>
                  <a:close/>
                  <a:moveTo>
                    <a:pt x="887" y="1166"/>
                  </a:moveTo>
                  <a:cubicBezTo>
                    <a:pt x="887" y="1186"/>
                    <a:pt x="870" y="1203"/>
                    <a:pt x="850" y="1203"/>
                  </a:cubicBezTo>
                  <a:cubicBezTo>
                    <a:pt x="123" y="1203"/>
                    <a:pt x="123" y="1203"/>
                    <a:pt x="123" y="1203"/>
                  </a:cubicBezTo>
                  <a:cubicBezTo>
                    <a:pt x="103" y="1203"/>
                    <a:pt x="86" y="1186"/>
                    <a:pt x="86" y="1166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03"/>
                    <a:pt x="103" y="87"/>
                    <a:pt x="123" y="87"/>
                  </a:cubicBezTo>
                  <a:cubicBezTo>
                    <a:pt x="850" y="87"/>
                    <a:pt x="850" y="87"/>
                    <a:pt x="850" y="87"/>
                  </a:cubicBezTo>
                  <a:cubicBezTo>
                    <a:pt x="870" y="87"/>
                    <a:pt x="887" y="103"/>
                    <a:pt x="887" y="124"/>
                  </a:cubicBezTo>
                  <a:lnTo>
                    <a:pt x="887" y="1166"/>
                  </a:lnTo>
                  <a:close/>
                  <a:moveTo>
                    <a:pt x="887" y="1166"/>
                  </a:moveTo>
                  <a:cubicBezTo>
                    <a:pt x="887" y="1166"/>
                    <a:pt x="887" y="1166"/>
                    <a:pt x="887" y="11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49">
              <a:extLst>
                <a:ext uri="{FF2B5EF4-FFF2-40B4-BE49-F238E27FC236}">
                  <a16:creationId xmlns:a16="http://schemas.microsoft.com/office/drawing/2014/main" xmlns="" id="{1B1021AC-A553-4A63-ACBF-403DB30CC3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" y="402"/>
              <a:ext cx="211" cy="279"/>
            </a:xfrm>
            <a:custGeom>
              <a:avLst/>
              <a:gdLst>
                <a:gd name="T0" fmla="*/ 850 w 973"/>
                <a:gd name="T1" fmla="*/ 0 h 1289"/>
                <a:gd name="T2" fmla="*/ 123 w 973"/>
                <a:gd name="T3" fmla="*/ 0 h 1289"/>
                <a:gd name="T4" fmla="*/ 0 w 973"/>
                <a:gd name="T5" fmla="*/ 124 h 1289"/>
                <a:gd name="T6" fmla="*/ 43 w 973"/>
                <a:gd name="T7" fmla="*/ 167 h 1289"/>
                <a:gd name="T8" fmla="*/ 86 w 973"/>
                <a:gd name="T9" fmla="*/ 124 h 1289"/>
                <a:gd name="T10" fmla="*/ 123 w 973"/>
                <a:gd name="T11" fmla="*/ 86 h 1289"/>
                <a:gd name="T12" fmla="*/ 850 w 973"/>
                <a:gd name="T13" fmla="*/ 86 h 1289"/>
                <a:gd name="T14" fmla="*/ 887 w 973"/>
                <a:gd name="T15" fmla="*/ 124 h 1289"/>
                <a:gd name="T16" fmla="*/ 887 w 973"/>
                <a:gd name="T17" fmla="*/ 1166 h 1289"/>
                <a:gd name="T18" fmla="*/ 850 w 973"/>
                <a:gd name="T19" fmla="*/ 1203 h 1289"/>
                <a:gd name="T20" fmla="*/ 806 w 973"/>
                <a:gd name="T21" fmla="*/ 1246 h 1289"/>
                <a:gd name="T22" fmla="*/ 850 w 973"/>
                <a:gd name="T23" fmla="*/ 1289 h 1289"/>
                <a:gd name="T24" fmla="*/ 973 w 973"/>
                <a:gd name="T25" fmla="*/ 1166 h 1289"/>
                <a:gd name="T26" fmla="*/ 973 w 973"/>
                <a:gd name="T27" fmla="*/ 124 h 1289"/>
                <a:gd name="T28" fmla="*/ 850 w 973"/>
                <a:gd name="T29" fmla="*/ 0 h 1289"/>
                <a:gd name="T30" fmla="*/ 850 w 973"/>
                <a:gd name="T31" fmla="*/ 0 h 1289"/>
                <a:gd name="T32" fmla="*/ 850 w 973"/>
                <a:gd name="T33" fmla="*/ 0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3" h="1289">
                  <a:moveTo>
                    <a:pt x="85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55" y="0"/>
                    <a:pt x="0" y="55"/>
                    <a:pt x="0" y="124"/>
                  </a:cubicBezTo>
                  <a:cubicBezTo>
                    <a:pt x="0" y="148"/>
                    <a:pt x="19" y="167"/>
                    <a:pt x="43" y="167"/>
                  </a:cubicBezTo>
                  <a:cubicBezTo>
                    <a:pt x="67" y="167"/>
                    <a:pt x="86" y="148"/>
                    <a:pt x="86" y="124"/>
                  </a:cubicBezTo>
                  <a:cubicBezTo>
                    <a:pt x="86" y="103"/>
                    <a:pt x="103" y="86"/>
                    <a:pt x="123" y="86"/>
                  </a:cubicBezTo>
                  <a:cubicBezTo>
                    <a:pt x="850" y="86"/>
                    <a:pt x="850" y="86"/>
                    <a:pt x="850" y="86"/>
                  </a:cubicBezTo>
                  <a:cubicBezTo>
                    <a:pt x="870" y="86"/>
                    <a:pt x="887" y="103"/>
                    <a:pt x="887" y="124"/>
                  </a:cubicBezTo>
                  <a:cubicBezTo>
                    <a:pt x="887" y="1166"/>
                    <a:pt x="887" y="1166"/>
                    <a:pt x="887" y="1166"/>
                  </a:cubicBezTo>
                  <a:cubicBezTo>
                    <a:pt x="887" y="1186"/>
                    <a:pt x="870" y="1203"/>
                    <a:pt x="850" y="1203"/>
                  </a:cubicBezTo>
                  <a:cubicBezTo>
                    <a:pt x="826" y="1203"/>
                    <a:pt x="806" y="1222"/>
                    <a:pt x="806" y="1246"/>
                  </a:cubicBezTo>
                  <a:cubicBezTo>
                    <a:pt x="806" y="1270"/>
                    <a:pt x="826" y="1289"/>
                    <a:pt x="850" y="1289"/>
                  </a:cubicBezTo>
                  <a:cubicBezTo>
                    <a:pt x="918" y="1289"/>
                    <a:pt x="973" y="1234"/>
                    <a:pt x="973" y="1166"/>
                  </a:cubicBezTo>
                  <a:cubicBezTo>
                    <a:pt x="973" y="124"/>
                    <a:pt x="973" y="124"/>
                    <a:pt x="973" y="124"/>
                  </a:cubicBezTo>
                  <a:cubicBezTo>
                    <a:pt x="973" y="55"/>
                    <a:pt x="918" y="0"/>
                    <a:pt x="850" y="0"/>
                  </a:cubicBezTo>
                  <a:close/>
                  <a:moveTo>
                    <a:pt x="850" y="0"/>
                  </a:moveTo>
                  <a:cubicBezTo>
                    <a:pt x="850" y="0"/>
                    <a:pt x="850" y="0"/>
                    <a:pt x="8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3" name="Freeform 53">
            <a:extLst>
              <a:ext uri="{FF2B5EF4-FFF2-40B4-BE49-F238E27FC236}">
                <a16:creationId xmlns:a16="http://schemas.microsoft.com/office/drawing/2014/main" xmlns="" id="{6E94D4DC-6BE7-455D-9096-BF0828A95C0B}"/>
              </a:ext>
            </a:extLst>
          </p:cNvPr>
          <p:cNvSpPr>
            <a:spLocks noEditPoints="1"/>
          </p:cNvSpPr>
          <p:nvPr/>
        </p:nvSpPr>
        <p:spPr bwMode="auto">
          <a:xfrm>
            <a:off x="10968037" y="639763"/>
            <a:ext cx="511175" cy="527050"/>
          </a:xfrm>
          <a:custGeom>
            <a:avLst/>
            <a:gdLst>
              <a:gd name="T0" fmla="*/ 1456 w 1489"/>
              <a:gd name="T1" fmla="*/ 430 h 1534"/>
              <a:gd name="T2" fmla="*/ 1362 w 1489"/>
              <a:gd name="T3" fmla="*/ 141 h 1534"/>
              <a:gd name="T4" fmla="*/ 907 w 1489"/>
              <a:gd name="T5" fmla="*/ 8 h 1534"/>
              <a:gd name="T6" fmla="*/ 405 w 1489"/>
              <a:gd name="T7" fmla="*/ 41 h 1534"/>
              <a:gd name="T8" fmla="*/ 133 w 1489"/>
              <a:gd name="T9" fmla="*/ 16 h 1534"/>
              <a:gd name="T10" fmla="*/ 0 w 1489"/>
              <a:gd name="T11" fmla="*/ 670 h 1534"/>
              <a:gd name="T12" fmla="*/ 328 w 1489"/>
              <a:gd name="T13" fmla="*/ 803 h 1534"/>
              <a:gd name="T14" fmla="*/ 454 w 1489"/>
              <a:gd name="T15" fmla="*/ 881 h 1534"/>
              <a:gd name="T16" fmla="*/ 720 w 1489"/>
              <a:gd name="T17" fmla="*/ 1353 h 1534"/>
              <a:gd name="T18" fmla="*/ 809 w 1489"/>
              <a:gd name="T19" fmla="*/ 1534 h 1534"/>
              <a:gd name="T20" fmla="*/ 980 w 1489"/>
              <a:gd name="T21" fmla="*/ 1145 h 1534"/>
              <a:gd name="T22" fmla="*/ 991 w 1489"/>
              <a:gd name="T23" fmla="*/ 969 h 1534"/>
              <a:gd name="T24" fmla="*/ 1148 w 1489"/>
              <a:gd name="T25" fmla="*/ 989 h 1534"/>
              <a:gd name="T26" fmla="*/ 1446 w 1489"/>
              <a:gd name="T27" fmla="*/ 731 h 1534"/>
              <a:gd name="T28" fmla="*/ 1443 w 1489"/>
              <a:gd name="T29" fmla="*/ 494 h 1534"/>
              <a:gd name="T30" fmla="*/ 133 w 1489"/>
              <a:gd name="T31" fmla="*/ 717 h 1534"/>
              <a:gd name="T32" fmla="*/ 86 w 1489"/>
              <a:gd name="T33" fmla="*/ 150 h 1534"/>
              <a:gd name="T34" fmla="*/ 328 w 1489"/>
              <a:gd name="T35" fmla="*/ 103 h 1534"/>
              <a:gd name="T36" fmla="*/ 375 w 1489"/>
              <a:gd name="T37" fmla="*/ 670 h 1534"/>
              <a:gd name="T38" fmla="*/ 1358 w 1489"/>
              <a:gd name="T39" fmla="*/ 748 h 1534"/>
              <a:gd name="T40" fmla="*/ 1347 w 1489"/>
              <a:gd name="T41" fmla="*/ 864 h 1534"/>
              <a:gd name="T42" fmla="*/ 1007 w 1489"/>
              <a:gd name="T43" fmla="*/ 885 h 1534"/>
              <a:gd name="T44" fmla="*/ 882 w 1489"/>
              <a:gd name="T45" fmla="*/ 886 h 1534"/>
              <a:gd name="T46" fmla="*/ 901 w 1489"/>
              <a:gd name="T47" fmla="*/ 1405 h 1534"/>
              <a:gd name="T48" fmla="*/ 807 w 1489"/>
              <a:gd name="T49" fmla="*/ 1355 h 1534"/>
              <a:gd name="T50" fmla="*/ 515 w 1489"/>
              <a:gd name="T51" fmla="*/ 819 h 1534"/>
              <a:gd name="T52" fmla="*/ 461 w 1489"/>
              <a:gd name="T53" fmla="*/ 670 h 1534"/>
              <a:gd name="T54" fmla="*/ 459 w 1489"/>
              <a:gd name="T55" fmla="*/ 122 h 1534"/>
              <a:gd name="T56" fmla="*/ 491 w 1489"/>
              <a:gd name="T57" fmla="*/ 118 h 1534"/>
              <a:gd name="T58" fmla="*/ 912 w 1489"/>
              <a:gd name="T59" fmla="*/ 95 h 1534"/>
              <a:gd name="T60" fmla="*/ 1286 w 1489"/>
              <a:gd name="T61" fmla="*/ 183 h 1534"/>
              <a:gd name="T62" fmla="*/ 1310 w 1489"/>
              <a:gd name="T63" fmla="*/ 315 h 1534"/>
              <a:gd name="T64" fmla="*/ 1361 w 1489"/>
              <a:gd name="T65" fmla="*/ 532 h 1534"/>
              <a:gd name="T66" fmla="*/ 1365 w 1489"/>
              <a:gd name="T67" fmla="*/ 693 h 1534"/>
              <a:gd name="T68" fmla="*/ 1358 w 1489"/>
              <a:gd name="T69" fmla="*/ 748 h 1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89" h="1534">
                <a:moveTo>
                  <a:pt x="1443" y="494"/>
                </a:moveTo>
                <a:cubicBezTo>
                  <a:pt x="1449" y="478"/>
                  <a:pt x="1455" y="455"/>
                  <a:pt x="1456" y="430"/>
                </a:cubicBezTo>
                <a:cubicBezTo>
                  <a:pt x="1459" y="385"/>
                  <a:pt x="1447" y="321"/>
                  <a:pt x="1384" y="264"/>
                </a:cubicBezTo>
                <a:cubicBezTo>
                  <a:pt x="1388" y="234"/>
                  <a:pt x="1388" y="188"/>
                  <a:pt x="1362" y="141"/>
                </a:cubicBezTo>
                <a:cubicBezTo>
                  <a:pt x="1328" y="80"/>
                  <a:pt x="1261" y="38"/>
                  <a:pt x="1163" y="17"/>
                </a:cubicBezTo>
                <a:cubicBezTo>
                  <a:pt x="1097" y="3"/>
                  <a:pt x="1011" y="0"/>
                  <a:pt x="907" y="8"/>
                </a:cubicBezTo>
                <a:cubicBezTo>
                  <a:pt x="697" y="4"/>
                  <a:pt x="492" y="30"/>
                  <a:pt x="480" y="32"/>
                </a:cubicBezTo>
                <a:cubicBezTo>
                  <a:pt x="405" y="41"/>
                  <a:pt x="405" y="41"/>
                  <a:pt x="405" y="41"/>
                </a:cubicBezTo>
                <a:cubicBezTo>
                  <a:pt x="383" y="25"/>
                  <a:pt x="357" y="16"/>
                  <a:pt x="328" y="16"/>
                </a:cubicBezTo>
                <a:cubicBezTo>
                  <a:pt x="133" y="16"/>
                  <a:pt x="133" y="16"/>
                  <a:pt x="133" y="16"/>
                </a:cubicBezTo>
                <a:cubicBezTo>
                  <a:pt x="60" y="16"/>
                  <a:pt x="0" y="76"/>
                  <a:pt x="0" y="150"/>
                </a:cubicBezTo>
                <a:cubicBezTo>
                  <a:pt x="0" y="670"/>
                  <a:pt x="0" y="670"/>
                  <a:pt x="0" y="670"/>
                </a:cubicBezTo>
                <a:cubicBezTo>
                  <a:pt x="0" y="743"/>
                  <a:pt x="60" y="803"/>
                  <a:pt x="133" y="803"/>
                </a:cubicBezTo>
                <a:cubicBezTo>
                  <a:pt x="328" y="803"/>
                  <a:pt x="328" y="803"/>
                  <a:pt x="328" y="803"/>
                </a:cubicBezTo>
                <a:cubicBezTo>
                  <a:pt x="351" y="803"/>
                  <a:pt x="373" y="797"/>
                  <a:pt x="392" y="787"/>
                </a:cubicBezTo>
                <a:cubicBezTo>
                  <a:pt x="405" y="816"/>
                  <a:pt x="425" y="850"/>
                  <a:pt x="454" y="881"/>
                </a:cubicBezTo>
                <a:cubicBezTo>
                  <a:pt x="456" y="882"/>
                  <a:pt x="458" y="884"/>
                  <a:pt x="460" y="885"/>
                </a:cubicBezTo>
                <a:cubicBezTo>
                  <a:pt x="560" y="962"/>
                  <a:pt x="678" y="1240"/>
                  <a:pt x="720" y="1353"/>
                </a:cubicBezTo>
                <a:cubicBezTo>
                  <a:pt x="716" y="1389"/>
                  <a:pt x="712" y="1465"/>
                  <a:pt x="747" y="1506"/>
                </a:cubicBezTo>
                <a:cubicBezTo>
                  <a:pt x="763" y="1524"/>
                  <a:pt x="785" y="1534"/>
                  <a:pt x="809" y="1534"/>
                </a:cubicBezTo>
                <a:cubicBezTo>
                  <a:pt x="834" y="1534"/>
                  <a:pt x="919" y="1528"/>
                  <a:pt x="972" y="1455"/>
                </a:cubicBezTo>
                <a:cubicBezTo>
                  <a:pt x="1022" y="1385"/>
                  <a:pt x="1025" y="1281"/>
                  <a:pt x="980" y="1145"/>
                </a:cubicBezTo>
                <a:cubicBezTo>
                  <a:pt x="942" y="1030"/>
                  <a:pt x="939" y="979"/>
                  <a:pt x="940" y="959"/>
                </a:cubicBezTo>
                <a:cubicBezTo>
                  <a:pt x="957" y="963"/>
                  <a:pt x="974" y="966"/>
                  <a:pt x="991" y="969"/>
                </a:cubicBezTo>
                <a:cubicBezTo>
                  <a:pt x="991" y="969"/>
                  <a:pt x="991" y="969"/>
                  <a:pt x="991" y="969"/>
                </a:cubicBezTo>
                <a:cubicBezTo>
                  <a:pt x="994" y="970"/>
                  <a:pt x="1064" y="985"/>
                  <a:pt x="1148" y="989"/>
                </a:cubicBezTo>
                <a:cubicBezTo>
                  <a:pt x="1268" y="995"/>
                  <a:pt x="1355" y="974"/>
                  <a:pt x="1405" y="928"/>
                </a:cubicBezTo>
                <a:cubicBezTo>
                  <a:pt x="1475" y="864"/>
                  <a:pt x="1467" y="783"/>
                  <a:pt x="1446" y="731"/>
                </a:cubicBezTo>
                <a:cubicBezTo>
                  <a:pt x="1464" y="708"/>
                  <a:pt x="1486" y="670"/>
                  <a:pt x="1488" y="621"/>
                </a:cubicBezTo>
                <a:cubicBezTo>
                  <a:pt x="1489" y="577"/>
                  <a:pt x="1474" y="534"/>
                  <a:pt x="1443" y="494"/>
                </a:cubicBezTo>
                <a:close/>
                <a:moveTo>
                  <a:pt x="328" y="717"/>
                </a:moveTo>
                <a:cubicBezTo>
                  <a:pt x="133" y="717"/>
                  <a:pt x="133" y="717"/>
                  <a:pt x="133" y="717"/>
                </a:cubicBezTo>
                <a:cubicBezTo>
                  <a:pt x="107" y="717"/>
                  <a:pt x="86" y="695"/>
                  <a:pt x="86" y="670"/>
                </a:cubicBezTo>
                <a:cubicBezTo>
                  <a:pt x="86" y="150"/>
                  <a:pt x="86" y="150"/>
                  <a:pt x="86" y="150"/>
                </a:cubicBezTo>
                <a:cubicBezTo>
                  <a:pt x="86" y="124"/>
                  <a:pt x="108" y="103"/>
                  <a:pt x="133" y="103"/>
                </a:cubicBezTo>
                <a:cubicBezTo>
                  <a:pt x="328" y="103"/>
                  <a:pt x="328" y="103"/>
                  <a:pt x="328" y="103"/>
                </a:cubicBezTo>
                <a:cubicBezTo>
                  <a:pt x="354" y="103"/>
                  <a:pt x="375" y="124"/>
                  <a:pt x="375" y="150"/>
                </a:cubicBezTo>
                <a:cubicBezTo>
                  <a:pt x="375" y="670"/>
                  <a:pt x="375" y="670"/>
                  <a:pt x="375" y="670"/>
                </a:cubicBezTo>
                <a:cubicBezTo>
                  <a:pt x="375" y="696"/>
                  <a:pt x="354" y="717"/>
                  <a:pt x="328" y="717"/>
                </a:cubicBezTo>
                <a:close/>
                <a:moveTo>
                  <a:pt x="1358" y="748"/>
                </a:moveTo>
                <a:cubicBezTo>
                  <a:pt x="1358" y="748"/>
                  <a:pt x="1369" y="766"/>
                  <a:pt x="1373" y="790"/>
                </a:cubicBezTo>
                <a:cubicBezTo>
                  <a:pt x="1378" y="819"/>
                  <a:pt x="1369" y="844"/>
                  <a:pt x="1347" y="864"/>
                </a:cubicBezTo>
                <a:cubicBezTo>
                  <a:pt x="1286" y="920"/>
                  <a:pt x="1110" y="907"/>
                  <a:pt x="1012" y="886"/>
                </a:cubicBezTo>
                <a:cubicBezTo>
                  <a:pt x="1010" y="885"/>
                  <a:pt x="1009" y="885"/>
                  <a:pt x="1007" y="885"/>
                </a:cubicBezTo>
                <a:cubicBezTo>
                  <a:pt x="990" y="881"/>
                  <a:pt x="971" y="878"/>
                  <a:pt x="952" y="873"/>
                </a:cubicBezTo>
                <a:cubicBezTo>
                  <a:pt x="931" y="866"/>
                  <a:pt x="903" y="867"/>
                  <a:pt x="882" y="886"/>
                </a:cubicBezTo>
                <a:cubicBezTo>
                  <a:pt x="839" y="924"/>
                  <a:pt x="844" y="1009"/>
                  <a:pt x="898" y="1172"/>
                </a:cubicBezTo>
                <a:cubicBezTo>
                  <a:pt x="933" y="1279"/>
                  <a:pt x="934" y="1360"/>
                  <a:pt x="901" y="1405"/>
                </a:cubicBezTo>
                <a:cubicBezTo>
                  <a:pt x="874" y="1443"/>
                  <a:pt x="828" y="1448"/>
                  <a:pt x="811" y="1448"/>
                </a:cubicBezTo>
                <a:cubicBezTo>
                  <a:pt x="804" y="1435"/>
                  <a:pt x="801" y="1391"/>
                  <a:pt x="807" y="1355"/>
                </a:cubicBezTo>
                <a:cubicBezTo>
                  <a:pt x="808" y="1348"/>
                  <a:pt x="807" y="1341"/>
                  <a:pt x="805" y="1334"/>
                </a:cubicBezTo>
                <a:cubicBezTo>
                  <a:pt x="799" y="1318"/>
                  <a:pt x="659" y="933"/>
                  <a:pt x="515" y="819"/>
                </a:cubicBezTo>
                <a:cubicBezTo>
                  <a:pt x="477" y="778"/>
                  <a:pt x="461" y="731"/>
                  <a:pt x="455" y="709"/>
                </a:cubicBezTo>
                <a:cubicBezTo>
                  <a:pt x="459" y="697"/>
                  <a:pt x="461" y="683"/>
                  <a:pt x="461" y="670"/>
                </a:cubicBezTo>
                <a:cubicBezTo>
                  <a:pt x="461" y="150"/>
                  <a:pt x="461" y="150"/>
                  <a:pt x="461" y="150"/>
                </a:cubicBezTo>
                <a:cubicBezTo>
                  <a:pt x="461" y="140"/>
                  <a:pt x="460" y="131"/>
                  <a:pt x="459" y="122"/>
                </a:cubicBezTo>
                <a:cubicBezTo>
                  <a:pt x="491" y="118"/>
                  <a:pt x="491" y="118"/>
                  <a:pt x="491" y="118"/>
                </a:cubicBezTo>
                <a:cubicBezTo>
                  <a:pt x="491" y="118"/>
                  <a:pt x="491" y="118"/>
                  <a:pt x="491" y="118"/>
                </a:cubicBezTo>
                <a:cubicBezTo>
                  <a:pt x="493" y="118"/>
                  <a:pt x="701" y="91"/>
                  <a:pt x="907" y="95"/>
                </a:cubicBezTo>
                <a:cubicBezTo>
                  <a:pt x="912" y="95"/>
                  <a:pt x="912" y="95"/>
                  <a:pt x="912" y="95"/>
                </a:cubicBezTo>
                <a:cubicBezTo>
                  <a:pt x="1009" y="87"/>
                  <a:pt x="1087" y="90"/>
                  <a:pt x="1145" y="102"/>
                </a:cubicBezTo>
                <a:cubicBezTo>
                  <a:pt x="1217" y="118"/>
                  <a:pt x="1264" y="144"/>
                  <a:pt x="1286" y="183"/>
                </a:cubicBezTo>
                <a:cubicBezTo>
                  <a:pt x="1308" y="222"/>
                  <a:pt x="1296" y="263"/>
                  <a:pt x="1295" y="266"/>
                </a:cubicBezTo>
                <a:cubicBezTo>
                  <a:pt x="1288" y="284"/>
                  <a:pt x="1294" y="304"/>
                  <a:pt x="1310" y="315"/>
                </a:cubicBezTo>
                <a:cubicBezTo>
                  <a:pt x="1404" y="386"/>
                  <a:pt x="1361" y="469"/>
                  <a:pt x="1355" y="479"/>
                </a:cubicBezTo>
                <a:cubicBezTo>
                  <a:pt x="1345" y="496"/>
                  <a:pt x="1347" y="517"/>
                  <a:pt x="1361" y="532"/>
                </a:cubicBezTo>
                <a:cubicBezTo>
                  <a:pt x="1388" y="560"/>
                  <a:pt x="1402" y="589"/>
                  <a:pt x="1401" y="617"/>
                </a:cubicBezTo>
                <a:cubicBezTo>
                  <a:pt x="1400" y="659"/>
                  <a:pt x="1367" y="691"/>
                  <a:pt x="1365" y="693"/>
                </a:cubicBezTo>
                <a:cubicBezTo>
                  <a:pt x="1349" y="706"/>
                  <a:pt x="1346" y="730"/>
                  <a:pt x="1358" y="748"/>
                </a:cubicBezTo>
                <a:close/>
                <a:moveTo>
                  <a:pt x="1358" y="748"/>
                </a:moveTo>
                <a:cubicBezTo>
                  <a:pt x="1358" y="748"/>
                  <a:pt x="1358" y="748"/>
                  <a:pt x="1358" y="748"/>
                </a:cubicBezTo>
              </a:path>
            </a:pathLst>
          </a:custGeom>
          <a:solidFill>
            <a:srgbClr val="008AE2"/>
          </a:solidFill>
          <a:ln>
            <a:noFill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4" name="Group 56">
            <a:extLst>
              <a:ext uri="{FF2B5EF4-FFF2-40B4-BE49-F238E27FC236}">
                <a16:creationId xmlns:a16="http://schemas.microsoft.com/office/drawing/2014/main" xmlns="" id="{7F871815-D005-456A-B36D-AC394320C8F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1037" y="1909763"/>
            <a:ext cx="487363" cy="527050"/>
            <a:chOff x="782" y="1042"/>
            <a:chExt cx="307" cy="332"/>
          </a:xfrm>
          <a:solidFill>
            <a:srgbClr val="008AE2"/>
          </a:solidFill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grpSpPr>
        <p:sp>
          <p:nvSpPr>
            <p:cNvPr id="146" name="Freeform 57">
              <a:extLst>
                <a:ext uri="{FF2B5EF4-FFF2-40B4-BE49-F238E27FC236}">
                  <a16:creationId xmlns:a16="http://schemas.microsoft.com/office/drawing/2014/main" xmlns="" id="{28D4588F-2B24-4E68-8061-F17A2CCF9E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" y="1042"/>
              <a:ext cx="120" cy="202"/>
            </a:xfrm>
            <a:custGeom>
              <a:avLst/>
              <a:gdLst>
                <a:gd name="T0" fmla="*/ 17 w 553"/>
                <a:gd name="T1" fmla="*/ 630 h 933"/>
                <a:gd name="T2" fmla="*/ 17 w 553"/>
                <a:gd name="T3" fmla="*/ 691 h 933"/>
                <a:gd name="T4" fmla="*/ 246 w 553"/>
                <a:gd name="T5" fmla="*/ 920 h 933"/>
                <a:gd name="T6" fmla="*/ 277 w 553"/>
                <a:gd name="T7" fmla="*/ 933 h 933"/>
                <a:gd name="T8" fmla="*/ 307 w 553"/>
                <a:gd name="T9" fmla="*/ 920 h 933"/>
                <a:gd name="T10" fmla="*/ 536 w 553"/>
                <a:gd name="T11" fmla="*/ 691 h 933"/>
                <a:gd name="T12" fmla="*/ 536 w 553"/>
                <a:gd name="T13" fmla="*/ 630 h 933"/>
                <a:gd name="T14" fmla="*/ 475 w 553"/>
                <a:gd name="T15" fmla="*/ 630 h 933"/>
                <a:gd name="T16" fmla="*/ 320 w 553"/>
                <a:gd name="T17" fmla="*/ 785 h 933"/>
                <a:gd name="T18" fmla="*/ 320 w 553"/>
                <a:gd name="T19" fmla="*/ 43 h 933"/>
                <a:gd name="T20" fmla="*/ 277 w 553"/>
                <a:gd name="T21" fmla="*/ 0 h 933"/>
                <a:gd name="T22" fmla="*/ 234 w 553"/>
                <a:gd name="T23" fmla="*/ 43 h 933"/>
                <a:gd name="T24" fmla="*/ 234 w 553"/>
                <a:gd name="T25" fmla="*/ 785 h 933"/>
                <a:gd name="T26" fmla="*/ 78 w 553"/>
                <a:gd name="T27" fmla="*/ 630 h 933"/>
                <a:gd name="T28" fmla="*/ 17 w 553"/>
                <a:gd name="T29" fmla="*/ 630 h 933"/>
                <a:gd name="T30" fmla="*/ 17 w 553"/>
                <a:gd name="T31" fmla="*/ 630 h 933"/>
                <a:gd name="T32" fmla="*/ 17 w 553"/>
                <a:gd name="T33" fmla="*/ 630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3" h="933">
                  <a:moveTo>
                    <a:pt x="17" y="630"/>
                  </a:moveTo>
                  <a:cubicBezTo>
                    <a:pt x="0" y="647"/>
                    <a:pt x="0" y="674"/>
                    <a:pt x="17" y="691"/>
                  </a:cubicBezTo>
                  <a:cubicBezTo>
                    <a:pt x="246" y="920"/>
                    <a:pt x="246" y="920"/>
                    <a:pt x="246" y="920"/>
                  </a:cubicBezTo>
                  <a:cubicBezTo>
                    <a:pt x="255" y="928"/>
                    <a:pt x="266" y="933"/>
                    <a:pt x="277" y="933"/>
                  </a:cubicBezTo>
                  <a:cubicBezTo>
                    <a:pt x="288" y="933"/>
                    <a:pt x="299" y="929"/>
                    <a:pt x="307" y="920"/>
                  </a:cubicBezTo>
                  <a:cubicBezTo>
                    <a:pt x="536" y="691"/>
                    <a:pt x="536" y="691"/>
                    <a:pt x="536" y="691"/>
                  </a:cubicBezTo>
                  <a:cubicBezTo>
                    <a:pt x="553" y="674"/>
                    <a:pt x="553" y="647"/>
                    <a:pt x="536" y="630"/>
                  </a:cubicBezTo>
                  <a:cubicBezTo>
                    <a:pt x="519" y="613"/>
                    <a:pt x="492" y="613"/>
                    <a:pt x="475" y="630"/>
                  </a:cubicBezTo>
                  <a:cubicBezTo>
                    <a:pt x="320" y="785"/>
                    <a:pt x="320" y="785"/>
                    <a:pt x="320" y="785"/>
                  </a:cubicBezTo>
                  <a:cubicBezTo>
                    <a:pt x="320" y="43"/>
                    <a:pt x="320" y="43"/>
                    <a:pt x="320" y="43"/>
                  </a:cubicBezTo>
                  <a:cubicBezTo>
                    <a:pt x="320" y="19"/>
                    <a:pt x="301" y="0"/>
                    <a:pt x="277" y="0"/>
                  </a:cubicBezTo>
                  <a:cubicBezTo>
                    <a:pt x="253" y="0"/>
                    <a:pt x="234" y="19"/>
                    <a:pt x="234" y="43"/>
                  </a:cubicBezTo>
                  <a:cubicBezTo>
                    <a:pt x="234" y="785"/>
                    <a:pt x="234" y="785"/>
                    <a:pt x="234" y="785"/>
                  </a:cubicBezTo>
                  <a:cubicBezTo>
                    <a:pt x="78" y="630"/>
                    <a:pt x="78" y="630"/>
                    <a:pt x="78" y="630"/>
                  </a:cubicBezTo>
                  <a:cubicBezTo>
                    <a:pt x="61" y="613"/>
                    <a:pt x="34" y="613"/>
                    <a:pt x="17" y="630"/>
                  </a:cubicBezTo>
                  <a:close/>
                  <a:moveTo>
                    <a:pt x="17" y="630"/>
                  </a:moveTo>
                  <a:cubicBezTo>
                    <a:pt x="17" y="630"/>
                    <a:pt x="17" y="630"/>
                    <a:pt x="17" y="63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58">
              <a:extLst>
                <a:ext uri="{FF2B5EF4-FFF2-40B4-BE49-F238E27FC236}">
                  <a16:creationId xmlns:a16="http://schemas.microsoft.com/office/drawing/2014/main" xmlns="" id="{EBE78581-DD56-4C87-896F-BEDCC316CC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2" y="1130"/>
              <a:ext cx="307" cy="244"/>
            </a:xfrm>
            <a:custGeom>
              <a:avLst/>
              <a:gdLst>
                <a:gd name="T0" fmla="*/ 1414 w 1416"/>
                <a:gd name="T1" fmla="*/ 579 h 1128"/>
                <a:gd name="T2" fmla="*/ 1264 w 1416"/>
                <a:gd name="T3" fmla="*/ 35 h 1128"/>
                <a:gd name="T4" fmla="*/ 1240 w 1416"/>
                <a:gd name="T5" fmla="*/ 7 h 1128"/>
                <a:gd name="T6" fmla="*/ 1236 w 1416"/>
                <a:gd name="T7" fmla="*/ 5 h 1128"/>
                <a:gd name="T8" fmla="*/ 1218 w 1416"/>
                <a:gd name="T9" fmla="*/ 1 h 1128"/>
                <a:gd name="T10" fmla="*/ 947 w 1416"/>
                <a:gd name="T11" fmla="*/ 1 h 1128"/>
                <a:gd name="T12" fmla="*/ 904 w 1416"/>
                <a:gd name="T13" fmla="*/ 44 h 1128"/>
                <a:gd name="T14" fmla="*/ 947 w 1416"/>
                <a:gd name="T15" fmla="*/ 87 h 1128"/>
                <a:gd name="T16" fmla="*/ 1189 w 1416"/>
                <a:gd name="T17" fmla="*/ 87 h 1128"/>
                <a:gd name="T18" fmla="*/ 1316 w 1416"/>
                <a:gd name="T19" fmla="*/ 548 h 1128"/>
                <a:gd name="T20" fmla="*/ 980 w 1416"/>
                <a:gd name="T21" fmla="*/ 548 h 1128"/>
                <a:gd name="T22" fmla="*/ 937 w 1416"/>
                <a:gd name="T23" fmla="*/ 591 h 1128"/>
                <a:gd name="T24" fmla="*/ 937 w 1416"/>
                <a:gd name="T25" fmla="*/ 630 h 1128"/>
                <a:gd name="T26" fmla="*/ 833 w 1416"/>
                <a:gd name="T27" fmla="*/ 734 h 1128"/>
                <a:gd name="T28" fmla="*/ 569 w 1416"/>
                <a:gd name="T29" fmla="*/ 734 h 1128"/>
                <a:gd name="T30" fmla="*/ 466 w 1416"/>
                <a:gd name="T31" fmla="*/ 630 h 1128"/>
                <a:gd name="T32" fmla="*/ 466 w 1416"/>
                <a:gd name="T33" fmla="*/ 591 h 1128"/>
                <a:gd name="T34" fmla="*/ 422 w 1416"/>
                <a:gd name="T35" fmla="*/ 548 h 1128"/>
                <a:gd name="T36" fmla="*/ 100 w 1416"/>
                <a:gd name="T37" fmla="*/ 548 h 1128"/>
                <a:gd name="T38" fmla="*/ 227 w 1416"/>
                <a:gd name="T39" fmla="*/ 87 h 1128"/>
                <a:gd name="T40" fmla="*/ 469 w 1416"/>
                <a:gd name="T41" fmla="*/ 87 h 1128"/>
                <a:gd name="T42" fmla="*/ 512 w 1416"/>
                <a:gd name="T43" fmla="*/ 43 h 1128"/>
                <a:gd name="T44" fmla="*/ 469 w 1416"/>
                <a:gd name="T45" fmla="*/ 0 h 1128"/>
                <a:gd name="T46" fmla="*/ 198 w 1416"/>
                <a:gd name="T47" fmla="*/ 0 h 1128"/>
                <a:gd name="T48" fmla="*/ 180 w 1416"/>
                <a:gd name="T49" fmla="*/ 4 h 1128"/>
                <a:gd name="T50" fmla="*/ 176 w 1416"/>
                <a:gd name="T51" fmla="*/ 6 h 1128"/>
                <a:gd name="T52" fmla="*/ 152 w 1416"/>
                <a:gd name="T53" fmla="*/ 34 h 1128"/>
                <a:gd name="T54" fmla="*/ 2 w 1416"/>
                <a:gd name="T55" fmla="*/ 578 h 1128"/>
                <a:gd name="T56" fmla="*/ 0 w 1416"/>
                <a:gd name="T57" fmla="*/ 589 h 1128"/>
                <a:gd name="T58" fmla="*/ 0 w 1416"/>
                <a:gd name="T59" fmla="*/ 816 h 1128"/>
                <a:gd name="T60" fmla="*/ 312 w 1416"/>
                <a:gd name="T61" fmla="*/ 1128 h 1128"/>
                <a:gd name="T62" fmla="*/ 1104 w 1416"/>
                <a:gd name="T63" fmla="*/ 1128 h 1128"/>
                <a:gd name="T64" fmla="*/ 1416 w 1416"/>
                <a:gd name="T65" fmla="*/ 816 h 1128"/>
                <a:gd name="T66" fmla="*/ 1416 w 1416"/>
                <a:gd name="T67" fmla="*/ 590 h 1128"/>
                <a:gd name="T68" fmla="*/ 1414 w 1416"/>
                <a:gd name="T69" fmla="*/ 579 h 1128"/>
                <a:gd name="T70" fmla="*/ 1329 w 1416"/>
                <a:gd name="T71" fmla="*/ 816 h 1128"/>
                <a:gd name="T72" fmla="*/ 1104 w 1416"/>
                <a:gd name="T73" fmla="*/ 1041 h 1128"/>
                <a:gd name="T74" fmla="*/ 312 w 1416"/>
                <a:gd name="T75" fmla="*/ 1041 h 1128"/>
                <a:gd name="T76" fmla="*/ 86 w 1416"/>
                <a:gd name="T77" fmla="*/ 816 h 1128"/>
                <a:gd name="T78" fmla="*/ 86 w 1416"/>
                <a:gd name="T79" fmla="*/ 634 h 1128"/>
                <a:gd name="T80" fmla="*/ 380 w 1416"/>
                <a:gd name="T81" fmla="*/ 634 h 1128"/>
                <a:gd name="T82" fmla="*/ 570 w 1416"/>
                <a:gd name="T83" fmla="*/ 820 h 1128"/>
                <a:gd name="T84" fmla="*/ 834 w 1416"/>
                <a:gd name="T85" fmla="*/ 820 h 1128"/>
                <a:gd name="T86" fmla="*/ 1024 w 1416"/>
                <a:gd name="T87" fmla="*/ 634 h 1128"/>
                <a:gd name="T88" fmla="*/ 1330 w 1416"/>
                <a:gd name="T89" fmla="*/ 634 h 1128"/>
                <a:gd name="T90" fmla="*/ 1330 w 1416"/>
                <a:gd name="T91" fmla="*/ 816 h 1128"/>
                <a:gd name="T92" fmla="*/ 1329 w 1416"/>
                <a:gd name="T93" fmla="*/ 816 h 1128"/>
                <a:gd name="T94" fmla="*/ 1329 w 1416"/>
                <a:gd name="T95" fmla="*/ 816 h 1128"/>
                <a:gd name="T96" fmla="*/ 1329 w 1416"/>
                <a:gd name="T97" fmla="*/ 816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16" h="1128">
                  <a:moveTo>
                    <a:pt x="1414" y="579"/>
                  </a:moveTo>
                  <a:cubicBezTo>
                    <a:pt x="1264" y="35"/>
                    <a:pt x="1264" y="35"/>
                    <a:pt x="1264" y="35"/>
                  </a:cubicBezTo>
                  <a:cubicBezTo>
                    <a:pt x="1260" y="22"/>
                    <a:pt x="1252" y="12"/>
                    <a:pt x="1240" y="7"/>
                  </a:cubicBezTo>
                  <a:cubicBezTo>
                    <a:pt x="1236" y="5"/>
                    <a:pt x="1236" y="5"/>
                    <a:pt x="1236" y="5"/>
                  </a:cubicBezTo>
                  <a:cubicBezTo>
                    <a:pt x="1230" y="2"/>
                    <a:pt x="1224" y="1"/>
                    <a:pt x="1218" y="1"/>
                  </a:cubicBezTo>
                  <a:cubicBezTo>
                    <a:pt x="947" y="1"/>
                    <a:pt x="947" y="1"/>
                    <a:pt x="947" y="1"/>
                  </a:cubicBezTo>
                  <a:cubicBezTo>
                    <a:pt x="923" y="1"/>
                    <a:pt x="904" y="20"/>
                    <a:pt x="904" y="44"/>
                  </a:cubicBezTo>
                  <a:cubicBezTo>
                    <a:pt x="904" y="68"/>
                    <a:pt x="923" y="87"/>
                    <a:pt x="947" y="87"/>
                  </a:cubicBezTo>
                  <a:cubicBezTo>
                    <a:pt x="1189" y="87"/>
                    <a:pt x="1189" y="87"/>
                    <a:pt x="1189" y="87"/>
                  </a:cubicBezTo>
                  <a:cubicBezTo>
                    <a:pt x="1316" y="548"/>
                    <a:pt x="1316" y="548"/>
                    <a:pt x="1316" y="548"/>
                  </a:cubicBezTo>
                  <a:cubicBezTo>
                    <a:pt x="980" y="548"/>
                    <a:pt x="980" y="548"/>
                    <a:pt x="980" y="548"/>
                  </a:cubicBezTo>
                  <a:cubicBezTo>
                    <a:pt x="956" y="548"/>
                    <a:pt x="937" y="567"/>
                    <a:pt x="937" y="591"/>
                  </a:cubicBezTo>
                  <a:cubicBezTo>
                    <a:pt x="937" y="630"/>
                    <a:pt x="937" y="630"/>
                    <a:pt x="937" y="630"/>
                  </a:cubicBezTo>
                  <a:cubicBezTo>
                    <a:pt x="937" y="687"/>
                    <a:pt x="890" y="734"/>
                    <a:pt x="833" y="734"/>
                  </a:cubicBezTo>
                  <a:cubicBezTo>
                    <a:pt x="569" y="734"/>
                    <a:pt x="569" y="734"/>
                    <a:pt x="569" y="734"/>
                  </a:cubicBezTo>
                  <a:cubicBezTo>
                    <a:pt x="512" y="734"/>
                    <a:pt x="466" y="687"/>
                    <a:pt x="466" y="630"/>
                  </a:cubicBezTo>
                  <a:cubicBezTo>
                    <a:pt x="466" y="591"/>
                    <a:pt x="466" y="591"/>
                    <a:pt x="466" y="591"/>
                  </a:cubicBezTo>
                  <a:cubicBezTo>
                    <a:pt x="466" y="567"/>
                    <a:pt x="446" y="548"/>
                    <a:pt x="422" y="548"/>
                  </a:cubicBezTo>
                  <a:cubicBezTo>
                    <a:pt x="100" y="548"/>
                    <a:pt x="100" y="548"/>
                    <a:pt x="100" y="548"/>
                  </a:cubicBezTo>
                  <a:cubicBezTo>
                    <a:pt x="227" y="87"/>
                    <a:pt x="227" y="87"/>
                    <a:pt x="227" y="87"/>
                  </a:cubicBezTo>
                  <a:cubicBezTo>
                    <a:pt x="469" y="87"/>
                    <a:pt x="469" y="87"/>
                    <a:pt x="469" y="87"/>
                  </a:cubicBezTo>
                  <a:cubicBezTo>
                    <a:pt x="493" y="87"/>
                    <a:pt x="512" y="67"/>
                    <a:pt x="512" y="43"/>
                  </a:cubicBezTo>
                  <a:cubicBezTo>
                    <a:pt x="512" y="19"/>
                    <a:pt x="493" y="0"/>
                    <a:pt x="46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92" y="0"/>
                    <a:pt x="186" y="1"/>
                    <a:pt x="180" y="4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64" y="11"/>
                    <a:pt x="155" y="21"/>
                    <a:pt x="152" y="34"/>
                  </a:cubicBezTo>
                  <a:cubicBezTo>
                    <a:pt x="2" y="578"/>
                    <a:pt x="2" y="578"/>
                    <a:pt x="2" y="578"/>
                  </a:cubicBezTo>
                  <a:cubicBezTo>
                    <a:pt x="1" y="582"/>
                    <a:pt x="0" y="585"/>
                    <a:pt x="0" y="589"/>
                  </a:cubicBezTo>
                  <a:cubicBezTo>
                    <a:pt x="0" y="816"/>
                    <a:pt x="0" y="816"/>
                    <a:pt x="0" y="816"/>
                  </a:cubicBezTo>
                  <a:cubicBezTo>
                    <a:pt x="0" y="988"/>
                    <a:pt x="140" y="1128"/>
                    <a:pt x="312" y="1128"/>
                  </a:cubicBezTo>
                  <a:cubicBezTo>
                    <a:pt x="1104" y="1128"/>
                    <a:pt x="1104" y="1128"/>
                    <a:pt x="1104" y="1128"/>
                  </a:cubicBezTo>
                  <a:cubicBezTo>
                    <a:pt x="1276" y="1128"/>
                    <a:pt x="1416" y="988"/>
                    <a:pt x="1416" y="816"/>
                  </a:cubicBezTo>
                  <a:cubicBezTo>
                    <a:pt x="1416" y="590"/>
                    <a:pt x="1416" y="590"/>
                    <a:pt x="1416" y="590"/>
                  </a:cubicBezTo>
                  <a:cubicBezTo>
                    <a:pt x="1416" y="586"/>
                    <a:pt x="1415" y="582"/>
                    <a:pt x="1414" y="579"/>
                  </a:cubicBezTo>
                  <a:close/>
                  <a:moveTo>
                    <a:pt x="1329" y="816"/>
                  </a:moveTo>
                  <a:cubicBezTo>
                    <a:pt x="1329" y="940"/>
                    <a:pt x="1228" y="1041"/>
                    <a:pt x="1104" y="1041"/>
                  </a:cubicBezTo>
                  <a:cubicBezTo>
                    <a:pt x="312" y="1041"/>
                    <a:pt x="312" y="1041"/>
                    <a:pt x="312" y="1041"/>
                  </a:cubicBezTo>
                  <a:cubicBezTo>
                    <a:pt x="188" y="1041"/>
                    <a:pt x="86" y="940"/>
                    <a:pt x="86" y="816"/>
                  </a:cubicBezTo>
                  <a:cubicBezTo>
                    <a:pt x="86" y="634"/>
                    <a:pt x="86" y="634"/>
                    <a:pt x="86" y="634"/>
                  </a:cubicBezTo>
                  <a:cubicBezTo>
                    <a:pt x="380" y="634"/>
                    <a:pt x="380" y="634"/>
                    <a:pt x="380" y="634"/>
                  </a:cubicBezTo>
                  <a:cubicBezTo>
                    <a:pt x="382" y="737"/>
                    <a:pt x="467" y="820"/>
                    <a:pt x="570" y="820"/>
                  </a:cubicBezTo>
                  <a:cubicBezTo>
                    <a:pt x="834" y="820"/>
                    <a:pt x="834" y="820"/>
                    <a:pt x="834" y="820"/>
                  </a:cubicBezTo>
                  <a:cubicBezTo>
                    <a:pt x="937" y="820"/>
                    <a:pt x="1021" y="737"/>
                    <a:pt x="1024" y="634"/>
                  </a:cubicBezTo>
                  <a:cubicBezTo>
                    <a:pt x="1330" y="634"/>
                    <a:pt x="1330" y="634"/>
                    <a:pt x="1330" y="634"/>
                  </a:cubicBezTo>
                  <a:cubicBezTo>
                    <a:pt x="1330" y="816"/>
                    <a:pt x="1330" y="816"/>
                    <a:pt x="1330" y="816"/>
                  </a:cubicBezTo>
                  <a:lnTo>
                    <a:pt x="1329" y="816"/>
                  </a:lnTo>
                  <a:close/>
                  <a:moveTo>
                    <a:pt x="1329" y="816"/>
                  </a:moveTo>
                  <a:cubicBezTo>
                    <a:pt x="1329" y="816"/>
                    <a:pt x="1329" y="816"/>
                    <a:pt x="1329" y="8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8" name="Group 61">
            <a:extLst>
              <a:ext uri="{FF2B5EF4-FFF2-40B4-BE49-F238E27FC236}">
                <a16:creationId xmlns:a16="http://schemas.microsoft.com/office/drawing/2014/main" xmlns="" id="{3AB370E3-C883-4907-9F53-B25786C833C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24037" y="1909763"/>
            <a:ext cx="519113" cy="479425"/>
            <a:chOff x="1262" y="1043"/>
            <a:chExt cx="327" cy="302"/>
          </a:xfrm>
          <a:solidFill>
            <a:srgbClr val="008AE2"/>
          </a:solidFill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grpSpPr>
        <p:sp>
          <p:nvSpPr>
            <p:cNvPr id="150" name="Freeform 62">
              <a:extLst>
                <a:ext uri="{FF2B5EF4-FFF2-40B4-BE49-F238E27FC236}">
                  <a16:creationId xmlns:a16="http://schemas.microsoft.com/office/drawing/2014/main" xmlns="" id="{444F98E0-D980-47C2-8D05-A4648D3ADA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2" y="1189"/>
              <a:ext cx="327" cy="156"/>
            </a:xfrm>
            <a:custGeom>
              <a:avLst/>
              <a:gdLst>
                <a:gd name="T0" fmla="*/ 1465 w 1508"/>
                <a:gd name="T1" fmla="*/ 7 h 723"/>
                <a:gd name="T2" fmla="*/ 1421 w 1508"/>
                <a:gd name="T3" fmla="*/ 50 h 723"/>
                <a:gd name="T4" fmla="*/ 1421 w 1508"/>
                <a:gd name="T5" fmla="*/ 443 h 723"/>
                <a:gd name="T6" fmla="*/ 1228 w 1508"/>
                <a:gd name="T7" fmla="*/ 636 h 723"/>
                <a:gd name="T8" fmla="*/ 280 w 1508"/>
                <a:gd name="T9" fmla="*/ 636 h 723"/>
                <a:gd name="T10" fmla="*/ 86 w 1508"/>
                <a:gd name="T11" fmla="*/ 443 h 723"/>
                <a:gd name="T12" fmla="*/ 86 w 1508"/>
                <a:gd name="T13" fmla="*/ 43 h 723"/>
                <a:gd name="T14" fmla="*/ 43 w 1508"/>
                <a:gd name="T15" fmla="*/ 0 h 723"/>
                <a:gd name="T16" fmla="*/ 0 w 1508"/>
                <a:gd name="T17" fmla="*/ 43 h 723"/>
                <a:gd name="T18" fmla="*/ 0 w 1508"/>
                <a:gd name="T19" fmla="*/ 443 h 723"/>
                <a:gd name="T20" fmla="*/ 280 w 1508"/>
                <a:gd name="T21" fmla="*/ 723 h 723"/>
                <a:gd name="T22" fmla="*/ 1228 w 1508"/>
                <a:gd name="T23" fmla="*/ 723 h 723"/>
                <a:gd name="T24" fmla="*/ 1508 w 1508"/>
                <a:gd name="T25" fmla="*/ 443 h 723"/>
                <a:gd name="T26" fmla="*/ 1508 w 1508"/>
                <a:gd name="T27" fmla="*/ 50 h 723"/>
                <a:gd name="T28" fmla="*/ 1465 w 1508"/>
                <a:gd name="T29" fmla="*/ 7 h 723"/>
                <a:gd name="T30" fmla="*/ 1465 w 1508"/>
                <a:gd name="T31" fmla="*/ 7 h 723"/>
                <a:gd name="T32" fmla="*/ 1465 w 1508"/>
                <a:gd name="T33" fmla="*/ 7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08" h="723">
                  <a:moveTo>
                    <a:pt x="1465" y="7"/>
                  </a:moveTo>
                  <a:cubicBezTo>
                    <a:pt x="1441" y="7"/>
                    <a:pt x="1421" y="26"/>
                    <a:pt x="1421" y="50"/>
                  </a:cubicBezTo>
                  <a:cubicBezTo>
                    <a:pt x="1421" y="443"/>
                    <a:pt x="1421" y="443"/>
                    <a:pt x="1421" y="443"/>
                  </a:cubicBezTo>
                  <a:cubicBezTo>
                    <a:pt x="1421" y="550"/>
                    <a:pt x="1334" y="636"/>
                    <a:pt x="1228" y="636"/>
                  </a:cubicBezTo>
                  <a:cubicBezTo>
                    <a:pt x="280" y="636"/>
                    <a:pt x="280" y="636"/>
                    <a:pt x="280" y="636"/>
                  </a:cubicBezTo>
                  <a:cubicBezTo>
                    <a:pt x="173" y="636"/>
                    <a:pt x="86" y="549"/>
                    <a:pt x="86" y="443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19"/>
                    <a:pt x="67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597"/>
                    <a:pt x="126" y="723"/>
                    <a:pt x="280" y="723"/>
                  </a:cubicBezTo>
                  <a:cubicBezTo>
                    <a:pt x="1228" y="723"/>
                    <a:pt x="1228" y="723"/>
                    <a:pt x="1228" y="723"/>
                  </a:cubicBezTo>
                  <a:cubicBezTo>
                    <a:pt x="1382" y="723"/>
                    <a:pt x="1508" y="597"/>
                    <a:pt x="1508" y="443"/>
                  </a:cubicBezTo>
                  <a:cubicBezTo>
                    <a:pt x="1508" y="50"/>
                    <a:pt x="1508" y="50"/>
                    <a:pt x="1508" y="50"/>
                  </a:cubicBezTo>
                  <a:cubicBezTo>
                    <a:pt x="1508" y="26"/>
                    <a:pt x="1489" y="7"/>
                    <a:pt x="1465" y="7"/>
                  </a:cubicBezTo>
                  <a:close/>
                  <a:moveTo>
                    <a:pt x="1465" y="7"/>
                  </a:moveTo>
                  <a:cubicBezTo>
                    <a:pt x="1465" y="7"/>
                    <a:pt x="1465" y="7"/>
                    <a:pt x="1465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63">
              <a:extLst>
                <a:ext uri="{FF2B5EF4-FFF2-40B4-BE49-F238E27FC236}">
                  <a16:creationId xmlns:a16="http://schemas.microsoft.com/office/drawing/2014/main" xmlns="" id="{C84D8913-5B50-4B19-927B-F2486BDAFE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6" y="1043"/>
              <a:ext cx="139" cy="231"/>
            </a:xfrm>
            <a:custGeom>
              <a:avLst/>
              <a:gdLst>
                <a:gd name="T0" fmla="*/ 292 w 644"/>
                <a:gd name="T1" fmla="*/ 1055 h 1067"/>
                <a:gd name="T2" fmla="*/ 322 w 644"/>
                <a:gd name="T3" fmla="*/ 1067 h 1067"/>
                <a:gd name="T4" fmla="*/ 352 w 644"/>
                <a:gd name="T5" fmla="*/ 1055 h 1067"/>
                <a:gd name="T6" fmla="*/ 627 w 644"/>
                <a:gd name="T7" fmla="*/ 780 h 1067"/>
                <a:gd name="T8" fmla="*/ 627 w 644"/>
                <a:gd name="T9" fmla="*/ 719 h 1067"/>
                <a:gd name="T10" fmla="*/ 566 w 644"/>
                <a:gd name="T11" fmla="*/ 719 h 1067"/>
                <a:gd name="T12" fmla="*/ 365 w 644"/>
                <a:gd name="T13" fmla="*/ 920 h 1067"/>
                <a:gd name="T14" fmla="*/ 365 w 644"/>
                <a:gd name="T15" fmla="*/ 43 h 1067"/>
                <a:gd name="T16" fmla="*/ 322 w 644"/>
                <a:gd name="T17" fmla="*/ 0 h 1067"/>
                <a:gd name="T18" fmla="*/ 279 w 644"/>
                <a:gd name="T19" fmla="*/ 43 h 1067"/>
                <a:gd name="T20" fmla="*/ 279 w 644"/>
                <a:gd name="T21" fmla="*/ 920 h 1067"/>
                <a:gd name="T22" fmla="*/ 78 w 644"/>
                <a:gd name="T23" fmla="*/ 719 h 1067"/>
                <a:gd name="T24" fmla="*/ 17 w 644"/>
                <a:gd name="T25" fmla="*/ 719 h 1067"/>
                <a:gd name="T26" fmla="*/ 17 w 644"/>
                <a:gd name="T27" fmla="*/ 780 h 1067"/>
                <a:gd name="T28" fmla="*/ 292 w 644"/>
                <a:gd name="T29" fmla="*/ 1055 h 1067"/>
                <a:gd name="T30" fmla="*/ 292 w 644"/>
                <a:gd name="T31" fmla="*/ 1055 h 1067"/>
                <a:gd name="T32" fmla="*/ 292 w 644"/>
                <a:gd name="T33" fmla="*/ 1055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4" h="1067">
                  <a:moveTo>
                    <a:pt x="292" y="1055"/>
                  </a:moveTo>
                  <a:cubicBezTo>
                    <a:pt x="300" y="1063"/>
                    <a:pt x="311" y="1067"/>
                    <a:pt x="322" y="1067"/>
                  </a:cubicBezTo>
                  <a:cubicBezTo>
                    <a:pt x="333" y="1067"/>
                    <a:pt x="344" y="1063"/>
                    <a:pt x="352" y="1055"/>
                  </a:cubicBezTo>
                  <a:cubicBezTo>
                    <a:pt x="627" y="780"/>
                    <a:pt x="627" y="780"/>
                    <a:pt x="627" y="780"/>
                  </a:cubicBezTo>
                  <a:cubicBezTo>
                    <a:pt x="644" y="763"/>
                    <a:pt x="644" y="736"/>
                    <a:pt x="627" y="719"/>
                  </a:cubicBezTo>
                  <a:cubicBezTo>
                    <a:pt x="610" y="702"/>
                    <a:pt x="583" y="702"/>
                    <a:pt x="566" y="719"/>
                  </a:cubicBezTo>
                  <a:cubicBezTo>
                    <a:pt x="365" y="920"/>
                    <a:pt x="365" y="920"/>
                    <a:pt x="365" y="920"/>
                  </a:cubicBezTo>
                  <a:cubicBezTo>
                    <a:pt x="365" y="43"/>
                    <a:pt x="365" y="43"/>
                    <a:pt x="365" y="43"/>
                  </a:cubicBezTo>
                  <a:cubicBezTo>
                    <a:pt x="365" y="19"/>
                    <a:pt x="346" y="0"/>
                    <a:pt x="322" y="0"/>
                  </a:cubicBezTo>
                  <a:cubicBezTo>
                    <a:pt x="298" y="0"/>
                    <a:pt x="279" y="19"/>
                    <a:pt x="279" y="43"/>
                  </a:cubicBezTo>
                  <a:cubicBezTo>
                    <a:pt x="279" y="920"/>
                    <a:pt x="279" y="920"/>
                    <a:pt x="279" y="920"/>
                  </a:cubicBezTo>
                  <a:cubicBezTo>
                    <a:pt x="78" y="719"/>
                    <a:pt x="78" y="719"/>
                    <a:pt x="78" y="719"/>
                  </a:cubicBezTo>
                  <a:cubicBezTo>
                    <a:pt x="61" y="702"/>
                    <a:pt x="34" y="702"/>
                    <a:pt x="17" y="719"/>
                  </a:cubicBezTo>
                  <a:cubicBezTo>
                    <a:pt x="0" y="736"/>
                    <a:pt x="0" y="763"/>
                    <a:pt x="17" y="780"/>
                  </a:cubicBezTo>
                  <a:lnTo>
                    <a:pt x="292" y="1055"/>
                  </a:lnTo>
                  <a:close/>
                  <a:moveTo>
                    <a:pt x="292" y="1055"/>
                  </a:moveTo>
                  <a:cubicBezTo>
                    <a:pt x="292" y="1055"/>
                    <a:pt x="292" y="1055"/>
                    <a:pt x="292" y="10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4" name="Freeform 67">
            <a:extLst>
              <a:ext uri="{FF2B5EF4-FFF2-40B4-BE49-F238E27FC236}">
                <a16:creationId xmlns:a16="http://schemas.microsoft.com/office/drawing/2014/main" xmlns="" id="{29469C17-7B34-4189-8693-3C95911752EE}"/>
              </a:ext>
            </a:extLst>
          </p:cNvPr>
          <p:cNvSpPr>
            <a:spLocks noEditPoints="1"/>
          </p:cNvSpPr>
          <p:nvPr/>
        </p:nvSpPr>
        <p:spPr bwMode="auto">
          <a:xfrm>
            <a:off x="2967037" y="1909763"/>
            <a:ext cx="517525" cy="527051"/>
          </a:xfrm>
          <a:custGeom>
            <a:avLst/>
            <a:gdLst>
              <a:gd name="T0" fmla="*/ 1406 w 1503"/>
              <a:gd name="T1" fmla="*/ 130 h 1534"/>
              <a:gd name="T2" fmla="*/ 937 w 1503"/>
              <a:gd name="T3" fmla="*/ 130 h 1534"/>
              <a:gd name="T4" fmla="*/ 77 w 1503"/>
              <a:gd name="T5" fmla="*/ 989 h 1534"/>
              <a:gd name="T6" fmla="*/ 65 w 1503"/>
              <a:gd name="T7" fmla="*/ 1014 h 1534"/>
              <a:gd name="T8" fmla="*/ 1 w 1503"/>
              <a:gd name="T9" fmla="*/ 1485 h 1534"/>
              <a:gd name="T10" fmla="*/ 14 w 1503"/>
              <a:gd name="T11" fmla="*/ 1522 h 1534"/>
              <a:gd name="T12" fmla="*/ 44 w 1503"/>
              <a:gd name="T13" fmla="*/ 1534 h 1534"/>
              <a:gd name="T14" fmla="*/ 50 w 1503"/>
              <a:gd name="T15" fmla="*/ 1534 h 1534"/>
              <a:gd name="T16" fmla="*/ 334 w 1503"/>
              <a:gd name="T17" fmla="*/ 1496 h 1534"/>
              <a:gd name="T18" fmla="*/ 371 w 1503"/>
              <a:gd name="T19" fmla="*/ 1447 h 1534"/>
              <a:gd name="T20" fmla="*/ 322 w 1503"/>
              <a:gd name="T21" fmla="*/ 1410 h 1534"/>
              <a:gd name="T22" fmla="*/ 95 w 1503"/>
              <a:gd name="T23" fmla="*/ 1441 h 1534"/>
              <a:gd name="T24" fmla="*/ 139 w 1503"/>
              <a:gd name="T25" fmla="*/ 1112 h 1534"/>
              <a:gd name="T26" fmla="*/ 485 w 1503"/>
              <a:gd name="T27" fmla="*/ 1458 h 1534"/>
              <a:gd name="T28" fmla="*/ 516 w 1503"/>
              <a:gd name="T29" fmla="*/ 1471 h 1534"/>
              <a:gd name="T30" fmla="*/ 546 w 1503"/>
              <a:gd name="T31" fmla="*/ 1458 h 1534"/>
              <a:gd name="T32" fmla="*/ 1406 w 1503"/>
              <a:gd name="T33" fmla="*/ 599 h 1534"/>
              <a:gd name="T34" fmla="*/ 1503 w 1503"/>
              <a:gd name="T35" fmla="*/ 364 h 1534"/>
              <a:gd name="T36" fmla="*/ 1406 w 1503"/>
              <a:gd name="T37" fmla="*/ 130 h 1534"/>
              <a:gd name="T38" fmla="*/ 953 w 1503"/>
              <a:gd name="T39" fmla="*/ 235 h 1534"/>
              <a:gd name="T40" fmla="*/ 1098 w 1503"/>
              <a:gd name="T41" fmla="*/ 380 h 1534"/>
              <a:gd name="T42" fmla="*/ 313 w 1503"/>
              <a:gd name="T43" fmla="*/ 1164 h 1534"/>
              <a:gd name="T44" fmla="*/ 169 w 1503"/>
              <a:gd name="T45" fmla="*/ 1020 h 1534"/>
              <a:gd name="T46" fmla="*/ 953 w 1503"/>
              <a:gd name="T47" fmla="*/ 235 h 1534"/>
              <a:gd name="T48" fmla="*/ 516 w 1503"/>
              <a:gd name="T49" fmla="*/ 1366 h 1534"/>
              <a:gd name="T50" fmla="*/ 375 w 1503"/>
              <a:gd name="T51" fmla="*/ 1225 h 1534"/>
              <a:gd name="T52" fmla="*/ 1159 w 1503"/>
              <a:gd name="T53" fmla="*/ 441 h 1534"/>
              <a:gd name="T54" fmla="*/ 1300 w 1503"/>
              <a:gd name="T55" fmla="*/ 582 h 1534"/>
              <a:gd name="T56" fmla="*/ 516 w 1503"/>
              <a:gd name="T57" fmla="*/ 1366 h 1534"/>
              <a:gd name="T58" fmla="*/ 1360 w 1503"/>
              <a:gd name="T59" fmla="*/ 520 h 1534"/>
              <a:gd name="T60" fmla="*/ 1015 w 1503"/>
              <a:gd name="T61" fmla="*/ 175 h 1534"/>
              <a:gd name="T62" fmla="*/ 1171 w 1503"/>
              <a:gd name="T63" fmla="*/ 119 h 1534"/>
              <a:gd name="T64" fmla="*/ 1345 w 1503"/>
              <a:gd name="T65" fmla="*/ 191 h 1534"/>
              <a:gd name="T66" fmla="*/ 1416 w 1503"/>
              <a:gd name="T67" fmla="*/ 364 h 1534"/>
              <a:gd name="T68" fmla="*/ 1360 w 1503"/>
              <a:gd name="T69" fmla="*/ 520 h 1534"/>
              <a:gd name="T70" fmla="*/ 1360 w 1503"/>
              <a:gd name="T71" fmla="*/ 520 h 1534"/>
              <a:gd name="T72" fmla="*/ 1360 w 1503"/>
              <a:gd name="T73" fmla="*/ 520 h 1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03" h="1534">
                <a:moveTo>
                  <a:pt x="1406" y="130"/>
                </a:moveTo>
                <a:cubicBezTo>
                  <a:pt x="1276" y="0"/>
                  <a:pt x="1066" y="0"/>
                  <a:pt x="937" y="130"/>
                </a:cubicBezTo>
                <a:cubicBezTo>
                  <a:pt x="77" y="989"/>
                  <a:pt x="77" y="989"/>
                  <a:pt x="77" y="989"/>
                </a:cubicBezTo>
                <a:cubicBezTo>
                  <a:pt x="71" y="996"/>
                  <a:pt x="66" y="1004"/>
                  <a:pt x="65" y="1014"/>
                </a:cubicBezTo>
                <a:cubicBezTo>
                  <a:pt x="1" y="1485"/>
                  <a:pt x="1" y="1485"/>
                  <a:pt x="1" y="1485"/>
                </a:cubicBezTo>
                <a:cubicBezTo>
                  <a:pt x="0" y="1499"/>
                  <a:pt x="4" y="1512"/>
                  <a:pt x="14" y="1522"/>
                </a:cubicBezTo>
                <a:cubicBezTo>
                  <a:pt x="22" y="1530"/>
                  <a:pt x="33" y="1534"/>
                  <a:pt x="44" y="1534"/>
                </a:cubicBezTo>
                <a:cubicBezTo>
                  <a:pt x="46" y="1534"/>
                  <a:pt x="48" y="1534"/>
                  <a:pt x="50" y="1534"/>
                </a:cubicBezTo>
                <a:cubicBezTo>
                  <a:pt x="334" y="1496"/>
                  <a:pt x="334" y="1496"/>
                  <a:pt x="334" y="1496"/>
                </a:cubicBezTo>
                <a:cubicBezTo>
                  <a:pt x="358" y="1492"/>
                  <a:pt x="374" y="1471"/>
                  <a:pt x="371" y="1447"/>
                </a:cubicBezTo>
                <a:cubicBezTo>
                  <a:pt x="368" y="1423"/>
                  <a:pt x="346" y="1407"/>
                  <a:pt x="322" y="1410"/>
                </a:cubicBezTo>
                <a:cubicBezTo>
                  <a:pt x="95" y="1441"/>
                  <a:pt x="95" y="1441"/>
                  <a:pt x="95" y="1441"/>
                </a:cubicBezTo>
                <a:cubicBezTo>
                  <a:pt x="139" y="1112"/>
                  <a:pt x="139" y="1112"/>
                  <a:pt x="139" y="1112"/>
                </a:cubicBezTo>
                <a:cubicBezTo>
                  <a:pt x="485" y="1458"/>
                  <a:pt x="485" y="1458"/>
                  <a:pt x="485" y="1458"/>
                </a:cubicBezTo>
                <a:cubicBezTo>
                  <a:pt x="493" y="1466"/>
                  <a:pt x="504" y="1471"/>
                  <a:pt x="516" y="1471"/>
                </a:cubicBezTo>
                <a:cubicBezTo>
                  <a:pt x="527" y="1471"/>
                  <a:pt x="538" y="1466"/>
                  <a:pt x="546" y="1458"/>
                </a:cubicBezTo>
                <a:cubicBezTo>
                  <a:pt x="1406" y="599"/>
                  <a:pt x="1406" y="599"/>
                  <a:pt x="1406" y="599"/>
                </a:cubicBezTo>
                <a:cubicBezTo>
                  <a:pt x="1468" y="536"/>
                  <a:pt x="1503" y="453"/>
                  <a:pt x="1503" y="364"/>
                </a:cubicBezTo>
                <a:cubicBezTo>
                  <a:pt x="1503" y="275"/>
                  <a:pt x="1468" y="192"/>
                  <a:pt x="1406" y="130"/>
                </a:cubicBezTo>
                <a:close/>
                <a:moveTo>
                  <a:pt x="953" y="235"/>
                </a:moveTo>
                <a:cubicBezTo>
                  <a:pt x="1098" y="380"/>
                  <a:pt x="1098" y="380"/>
                  <a:pt x="1098" y="380"/>
                </a:cubicBezTo>
                <a:cubicBezTo>
                  <a:pt x="313" y="1164"/>
                  <a:pt x="313" y="1164"/>
                  <a:pt x="313" y="1164"/>
                </a:cubicBezTo>
                <a:cubicBezTo>
                  <a:pt x="169" y="1020"/>
                  <a:pt x="169" y="1020"/>
                  <a:pt x="169" y="1020"/>
                </a:cubicBezTo>
                <a:lnTo>
                  <a:pt x="953" y="235"/>
                </a:lnTo>
                <a:close/>
                <a:moveTo>
                  <a:pt x="516" y="1366"/>
                </a:moveTo>
                <a:cubicBezTo>
                  <a:pt x="375" y="1225"/>
                  <a:pt x="375" y="1225"/>
                  <a:pt x="375" y="1225"/>
                </a:cubicBezTo>
                <a:cubicBezTo>
                  <a:pt x="1159" y="441"/>
                  <a:pt x="1159" y="441"/>
                  <a:pt x="1159" y="441"/>
                </a:cubicBezTo>
                <a:cubicBezTo>
                  <a:pt x="1300" y="582"/>
                  <a:pt x="1300" y="582"/>
                  <a:pt x="1300" y="582"/>
                </a:cubicBezTo>
                <a:lnTo>
                  <a:pt x="516" y="1366"/>
                </a:lnTo>
                <a:close/>
                <a:moveTo>
                  <a:pt x="1360" y="520"/>
                </a:moveTo>
                <a:cubicBezTo>
                  <a:pt x="1015" y="175"/>
                  <a:pt x="1015" y="175"/>
                  <a:pt x="1015" y="175"/>
                </a:cubicBezTo>
                <a:cubicBezTo>
                  <a:pt x="1059" y="139"/>
                  <a:pt x="1114" y="119"/>
                  <a:pt x="1171" y="119"/>
                </a:cubicBezTo>
                <a:cubicBezTo>
                  <a:pt x="1237" y="119"/>
                  <a:pt x="1298" y="145"/>
                  <a:pt x="1345" y="191"/>
                </a:cubicBezTo>
                <a:cubicBezTo>
                  <a:pt x="1391" y="237"/>
                  <a:pt x="1416" y="299"/>
                  <a:pt x="1416" y="364"/>
                </a:cubicBezTo>
                <a:cubicBezTo>
                  <a:pt x="1416" y="422"/>
                  <a:pt x="1397" y="476"/>
                  <a:pt x="1360" y="520"/>
                </a:cubicBezTo>
                <a:close/>
                <a:moveTo>
                  <a:pt x="1360" y="520"/>
                </a:moveTo>
                <a:cubicBezTo>
                  <a:pt x="1360" y="520"/>
                  <a:pt x="1360" y="520"/>
                  <a:pt x="1360" y="520"/>
                </a:cubicBezTo>
              </a:path>
            </a:pathLst>
          </a:custGeom>
          <a:solidFill>
            <a:srgbClr val="008AE2"/>
          </a:solidFill>
          <a:ln>
            <a:noFill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55" name="Group 70">
            <a:extLst>
              <a:ext uri="{FF2B5EF4-FFF2-40B4-BE49-F238E27FC236}">
                <a16:creationId xmlns:a16="http://schemas.microsoft.com/office/drawing/2014/main" xmlns="" id="{2BA816ED-DD9C-461C-8B04-DF74F2046B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10037" y="1909763"/>
            <a:ext cx="531813" cy="404812"/>
            <a:chOff x="2222" y="1083"/>
            <a:chExt cx="335" cy="255"/>
          </a:xfrm>
          <a:solidFill>
            <a:srgbClr val="008AE2"/>
          </a:solidFill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grpSpPr>
        <p:sp>
          <p:nvSpPr>
            <p:cNvPr id="157" name="Freeform 71">
              <a:extLst>
                <a:ext uri="{FF2B5EF4-FFF2-40B4-BE49-F238E27FC236}">
                  <a16:creationId xmlns:a16="http://schemas.microsoft.com/office/drawing/2014/main" xmlns="" id="{CDAA7B46-6965-42A7-AEE8-94F032B6C2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" y="1083"/>
              <a:ext cx="335" cy="255"/>
            </a:xfrm>
            <a:custGeom>
              <a:avLst/>
              <a:gdLst>
                <a:gd name="T0" fmla="*/ 1358 w 1547"/>
                <a:gd name="T1" fmla="*/ 0 h 1177"/>
                <a:gd name="T2" fmla="*/ 189 w 1547"/>
                <a:gd name="T3" fmla="*/ 0 h 1177"/>
                <a:gd name="T4" fmla="*/ 0 w 1547"/>
                <a:gd name="T5" fmla="*/ 189 h 1177"/>
                <a:gd name="T6" fmla="*/ 0 w 1547"/>
                <a:gd name="T7" fmla="*/ 988 h 1177"/>
                <a:gd name="T8" fmla="*/ 189 w 1547"/>
                <a:gd name="T9" fmla="*/ 1177 h 1177"/>
                <a:gd name="T10" fmla="*/ 1357 w 1547"/>
                <a:gd name="T11" fmla="*/ 1177 h 1177"/>
                <a:gd name="T12" fmla="*/ 1547 w 1547"/>
                <a:gd name="T13" fmla="*/ 988 h 1177"/>
                <a:gd name="T14" fmla="*/ 1547 w 1547"/>
                <a:gd name="T15" fmla="*/ 189 h 1177"/>
                <a:gd name="T16" fmla="*/ 1358 w 1547"/>
                <a:gd name="T17" fmla="*/ 0 h 1177"/>
                <a:gd name="T18" fmla="*/ 1460 w 1547"/>
                <a:gd name="T19" fmla="*/ 988 h 1177"/>
                <a:gd name="T20" fmla="*/ 1358 w 1547"/>
                <a:gd name="T21" fmla="*/ 1091 h 1177"/>
                <a:gd name="T22" fmla="*/ 189 w 1547"/>
                <a:gd name="T23" fmla="*/ 1091 h 1177"/>
                <a:gd name="T24" fmla="*/ 86 w 1547"/>
                <a:gd name="T25" fmla="*/ 988 h 1177"/>
                <a:gd name="T26" fmla="*/ 86 w 1547"/>
                <a:gd name="T27" fmla="*/ 189 h 1177"/>
                <a:gd name="T28" fmla="*/ 189 w 1547"/>
                <a:gd name="T29" fmla="*/ 87 h 1177"/>
                <a:gd name="T30" fmla="*/ 1357 w 1547"/>
                <a:gd name="T31" fmla="*/ 87 h 1177"/>
                <a:gd name="T32" fmla="*/ 1460 w 1547"/>
                <a:gd name="T33" fmla="*/ 189 h 1177"/>
                <a:gd name="T34" fmla="*/ 1460 w 1547"/>
                <a:gd name="T35" fmla="*/ 988 h 1177"/>
                <a:gd name="T36" fmla="*/ 1460 w 1547"/>
                <a:gd name="T37" fmla="*/ 988 h 1177"/>
                <a:gd name="T38" fmla="*/ 1460 w 1547"/>
                <a:gd name="T39" fmla="*/ 988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7" h="1177">
                  <a:moveTo>
                    <a:pt x="1358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85" y="0"/>
                    <a:pt x="0" y="85"/>
                    <a:pt x="0" y="189"/>
                  </a:cubicBezTo>
                  <a:cubicBezTo>
                    <a:pt x="0" y="988"/>
                    <a:pt x="0" y="988"/>
                    <a:pt x="0" y="988"/>
                  </a:cubicBezTo>
                  <a:cubicBezTo>
                    <a:pt x="0" y="1092"/>
                    <a:pt x="85" y="1177"/>
                    <a:pt x="189" y="1177"/>
                  </a:cubicBezTo>
                  <a:cubicBezTo>
                    <a:pt x="1357" y="1177"/>
                    <a:pt x="1357" y="1177"/>
                    <a:pt x="1357" y="1177"/>
                  </a:cubicBezTo>
                  <a:cubicBezTo>
                    <a:pt x="1462" y="1177"/>
                    <a:pt x="1547" y="1092"/>
                    <a:pt x="1547" y="988"/>
                  </a:cubicBezTo>
                  <a:cubicBezTo>
                    <a:pt x="1547" y="189"/>
                    <a:pt x="1547" y="189"/>
                    <a:pt x="1547" y="189"/>
                  </a:cubicBezTo>
                  <a:cubicBezTo>
                    <a:pt x="1547" y="85"/>
                    <a:pt x="1462" y="0"/>
                    <a:pt x="1358" y="0"/>
                  </a:cubicBezTo>
                  <a:close/>
                  <a:moveTo>
                    <a:pt x="1460" y="988"/>
                  </a:moveTo>
                  <a:cubicBezTo>
                    <a:pt x="1460" y="1044"/>
                    <a:pt x="1414" y="1091"/>
                    <a:pt x="1358" y="1091"/>
                  </a:cubicBezTo>
                  <a:cubicBezTo>
                    <a:pt x="189" y="1091"/>
                    <a:pt x="189" y="1091"/>
                    <a:pt x="189" y="1091"/>
                  </a:cubicBezTo>
                  <a:cubicBezTo>
                    <a:pt x="132" y="1091"/>
                    <a:pt x="86" y="1044"/>
                    <a:pt x="86" y="988"/>
                  </a:cubicBezTo>
                  <a:cubicBezTo>
                    <a:pt x="86" y="189"/>
                    <a:pt x="86" y="189"/>
                    <a:pt x="86" y="189"/>
                  </a:cubicBezTo>
                  <a:cubicBezTo>
                    <a:pt x="86" y="133"/>
                    <a:pt x="132" y="87"/>
                    <a:pt x="189" y="87"/>
                  </a:cubicBezTo>
                  <a:cubicBezTo>
                    <a:pt x="1357" y="87"/>
                    <a:pt x="1357" y="87"/>
                    <a:pt x="1357" y="87"/>
                  </a:cubicBezTo>
                  <a:cubicBezTo>
                    <a:pt x="1414" y="87"/>
                    <a:pt x="1460" y="133"/>
                    <a:pt x="1460" y="189"/>
                  </a:cubicBezTo>
                  <a:cubicBezTo>
                    <a:pt x="1460" y="988"/>
                    <a:pt x="1460" y="988"/>
                    <a:pt x="1460" y="988"/>
                  </a:cubicBezTo>
                  <a:close/>
                  <a:moveTo>
                    <a:pt x="1460" y="988"/>
                  </a:moveTo>
                  <a:cubicBezTo>
                    <a:pt x="1460" y="988"/>
                    <a:pt x="1460" y="988"/>
                    <a:pt x="1460" y="9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72">
              <a:extLst>
                <a:ext uri="{FF2B5EF4-FFF2-40B4-BE49-F238E27FC236}">
                  <a16:creationId xmlns:a16="http://schemas.microsoft.com/office/drawing/2014/main" xmlns="" id="{2EEC956B-EA90-4689-85F0-65FEF12204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9" y="1118"/>
              <a:ext cx="260" cy="185"/>
            </a:xfrm>
            <a:custGeom>
              <a:avLst/>
              <a:gdLst>
                <a:gd name="T0" fmla="*/ 802 w 1200"/>
                <a:gd name="T1" fmla="*/ 420 h 855"/>
                <a:gd name="T2" fmla="*/ 1181 w 1200"/>
                <a:gd name="T3" fmla="*/ 80 h 855"/>
                <a:gd name="T4" fmla="*/ 1184 w 1200"/>
                <a:gd name="T5" fmla="*/ 19 h 855"/>
                <a:gd name="T6" fmla="*/ 1123 w 1200"/>
                <a:gd name="T7" fmla="*/ 16 h 855"/>
                <a:gd name="T8" fmla="*/ 601 w 1200"/>
                <a:gd name="T9" fmla="*/ 484 h 855"/>
                <a:gd name="T10" fmla="*/ 499 w 1200"/>
                <a:gd name="T11" fmla="*/ 393 h 855"/>
                <a:gd name="T12" fmla="*/ 499 w 1200"/>
                <a:gd name="T13" fmla="*/ 392 h 855"/>
                <a:gd name="T14" fmla="*/ 492 w 1200"/>
                <a:gd name="T15" fmla="*/ 386 h 855"/>
                <a:gd name="T16" fmla="*/ 78 w 1200"/>
                <a:gd name="T17" fmla="*/ 16 h 855"/>
                <a:gd name="T18" fmla="*/ 16 w 1200"/>
                <a:gd name="T19" fmla="*/ 19 h 855"/>
                <a:gd name="T20" fmla="*/ 20 w 1200"/>
                <a:gd name="T21" fmla="*/ 80 h 855"/>
                <a:gd name="T22" fmla="*/ 403 w 1200"/>
                <a:gd name="T23" fmla="*/ 422 h 855"/>
                <a:gd name="T24" fmla="*/ 22 w 1200"/>
                <a:gd name="T25" fmla="*/ 779 h 855"/>
                <a:gd name="T26" fmla="*/ 20 w 1200"/>
                <a:gd name="T27" fmla="*/ 840 h 855"/>
                <a:gd name="T28" fmla="*/ 51 w 1200"/>
                <a:gd name="T29" fmla="*/ 854 h 855"/>
                <a:gd name="T30" fmla="*/ 81 w 1200"/>
                <a:gd name="T31" fmla="*/ 843 h 855"/>
                <a:gd name="T32" fmla="*/ 468 w 1200"/>
                <a:gd name="T33" fmla="*/ 481 h 855"/>
                <a:gd name="T34" fmla="*/ 573 w 1200"/>
                <a:gd name="T35" fmla="*/ 574 h 855"/>
                <a:gd name="T36" fmla="*/ 601 w 1200"/>
                <a:gd name="T37" fmla="*/ 585 h 855"/>
                <a:gd name="T38" fmla="*/ 630 w 1200"/>
                <a:gd name="T39" fmla="*/ 574 h 855"/>
                <a:gd name="T40" fmla="*/ 738 w 1200"/>
                <a:gd name="T41" fmla="*/ 477 h 855"/>
                <a:gd name="T42" fmla="*/ 1123 w 1200"/>
                <a:gd name="T43" fmla="*/ 843 h 855"/>
                <a:gd name="T44" fmla="*/ 1152 w 1200"/>
                <a:gd name="T45" fmla="*/ 855 h 855"/>
                <a:gd name="T46" fmla="*/ 1184 w 1200"/>
                <a:gd name="T47" fmla="*/ 841 h 855"/>
                <a:gd name="T48" fmla="*/ 1182 w 1200"/>
                <a:gd name="T49" fmla="*/ 780 h 855"/>
                <a:gd name="T50" fmla="*/ 802 w 1200"/>
                <a:gd name="T51" fmla="*/ 420 h 855"/>
                <a:gd name="T52" fmla="*/ 802 w 1200"/>
                <a:gd name="T53" fmla="*/ 420 h 855"/>
                <a:gd name="T54" fmla="*/ 802 w 1200"/>
                <a:gd name="T55" fmla="*/ 420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00" h="855">
                  <a:moveTo>
                    <a:pt x="802" y="420"/>
                  </a:moveTo>
                  <a:cubicBezTo>
                    <a:pt x="1181" y="80"/>
                    <a:pt x="1181" y="80"/>
                    <a:pt x="1181" y="80"/>
                  </a:cubicBezTo>
                  <a:cubicBezTo>
                    <a:pt x="1198" y="64"/>
                    <a:pt x="1200" y="37"/>
                    <a:pt x="1184" y="19"/>
                  </a:cubicBezTo>
                  <a:cubicBezTo>
                    <a:pt x="1168" y="2"/>
                    <a:pt x="1141" y="0"/>
                    <a:pt x="1123" y="16"/>
                  </a:cubicBezTo>
                  <a:cubicBezTo>
                    <a:pt x="601" y="484"/>
                    <a:pt x="601" y="484"/>
                    <a:pt x="601" y="484"/>
                  </a:cubicBezTo>
                  <a:cubicBezTo>
                    <a:pt x="499" y="393"/>
                    <a:pt x="499" y="393"/>
                    <a:pt x="499" y="393"/>
                  </a:cubicBezTo>
                  <a:cubicBezTo>
                    <a:pt x="499" y="393"/>
                    <a:pt x="499" y="393"/>
                    <a:pt x="499" y="392"/>
                  </a:cubicBezTo>
                  <a:cubicBezTo>
                    <a:pt x="496" y="390"/>
                    <a:pt x="494" y="388"/>
                    <a:pt x="492" y="38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0" y="0"/>
                    <a:pt x="32" y="1"/>
                    <a:pt x="16" y="19"/>
                  </a:cubicBezTo>
                  <a:cubicBezTo>
                    <a:pt x="0" y="37"/>
                    <a:pt x="2" y="64"/>
                    <a:pt x="20" y="80"/>
                  </a:cubicBezTo>
                  <a:cubicBezTo>
                    <a:pt x="403" y="422"/>
                    <a:pt x="403" y="422"/>
                    <a:pt x="403" y="422"/>
                  </a:cubicBezTo>
                  <a:cubicBezTo>
                    <a:pt x="22" y="779"/>
                    <a:pt x="22" y="779"/>
                    <a:pt x="22" y="779"/>
                  </a:cubicBezTo>
                  <a:cubicBezTo>
                    <a:pt x="4" y="796"/>
                    <a:pt x="3" y="823"/>
                    <a:pt x="20" y="840"/>
                  </a:cubicBezTo>
                  <a:cubicBezTo>
                    <a:pt x="28" y="849"/>
                    <a:pt x="40" y="854"/>
                    <a:pt x="51" y="854"/>
                  </a:cubicBezTo>
                  <a:cubicBezTo>
                    <a:pt x="62" y="854"/>
                    <a:pt x="72" y="850"/>
                    <a:pt x="81" y="843"/>
                  </a:cubicBezTo>
                  <a:cubicBezTo>
                    <a:pt x="468" y="481"/>
                    <a:pt x="468" y="481"/>
                    <a:pt x="468" y="481"/>
                  </a:cubicBezTo>
                  <a:cubicBezTo>
                    <a:pt x="573" y="574"/>
                    <a:pt x="573" y="574"/>
                    <a:pt x="573" y="574"/>
                  </a:cubicBezTo>
                  <a:cubicBezTo>
                    <a:pt x="581" y="582"/>
                    <a:pt x="591" y="585"/>
                    <a:pt x="601" y="585"/>
                  </a:cubicBezTo>
                  <a:cubicBezTo>
                    <a:pt x="612" y="585"/>
                    <a:pt x="622" y="581"/>
                    <a:pt x="630" y="574"/>
                  </a:cubicBezTo>
                  <a:cubicBezTo>
                    <a:pt x="738" y="477"/>
                    <a:pt x="738" y="477"/>
                    <a:pt x="738" y="477"/>
                  </a:cubicBezTo>
                  <a:cubicBezTo>
                    <a:pt x="1123" y="843"/>
                    <a:pt x="1123" y="843"/>
                    <a:pt x="1123" y="843"/>
                  </a:cubicBezTo>
                  <a:cubicBezTo>
                    <a:pt x="1131" y="851"/>
                    <a:pt x="1142" y="855"/>
                    <a:pt x="1152" y="855"/>
                  </a:cubicBezTo>
                  <a:cubicBezTo>
                    <a:pt x="1164" y="855"/>
                    <a:pt x="1175" y="850"/>
                    <a:pt x="1184" y="841"/>
                  </a:cubicBezTo>
                  <a:cubicBezTo>
                    <a:pt x="1200" y="824"/>
                    <a:pt x="1199" y="797"/>
                    <a:pt x="1182" y="780"/>
                  </a:cubicBezTo>
                  <a:lnTo>
                    <a:pt x="802" y="420"/>
                  </a:lnTo>
                  <a:close/>
                  <a:moveTo>
                    <a:pt x="802" y="420"/>
                  </a:moveTo>
                  <a:cubicBezTo>
                    <a:pt x="802" y="420"/>
                    <a:pt x="802" y="420"/>
                    <a:pt x="802" y="4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1" name="Freeform 76">
            <a:extLst>
              <a:ext uri="{FF2B5EF4-FFF2-40B4-BE49-F238E27FC236}">
                <a16:creationId xmlns:a16="http://schemas.microsoft.com/office/drawing/2014/main" xmlns="" id="{AE96AD72-D61E-431B-BFA2-B81AD4D51938}"/>
              </a:ext>
            </a:extLst>
          </p:cNvPr>
          <p:cNvSpPr>
            <a:spLocks noEditPoints="1"/>
          </p:cNvSpPr>
          <p:nvPr/>
        </p:nvSpPr>
        <p:spPr bwMode="auto">
          <a:xfrm>
            <a:off x="5253037" y="1909763"/>
            <a:ext cx="528638" cy="454025"/>
          </a:xfrm>
          <a:custGeom>
            <a:avLst/>
            <a:gdLst>
              <a:gd name="T0" fmla="*/ 1292 w 1540"/>
              <a:gd name="T1" fmla="*/ 204 h 1322"/>
              <a:gd name="T2" fmla="*/ 928 w 1540"/>
              <a:gd name="T3" fmla="*/ 204 h 1322"/>
              <a:gd name="T4" fmla="*/ 767 w 1540"/>
              <a:gd name="T5" fmla="*/ 43 h 1322"/>
              <a:gd name="T6" fmla="*/ 724 w 1540"/>
              <a:gd name="T7" fmla="*/ 0 h 1322"/>
              <a:gd name="T8" fmla="*/ 247 w 1540"/>
              <a:gd name="T9" fmla="*/ 0 h 1322"/>
              <a:gd name="T10" fmla="*/ 0 w 1540"/>
              <a:gd name="T11" fmla="*/ 247 h 1322"/>
              <a:gd name="T12" fmla="*/ 0 w 1540"/>
              <a:gd name="T13" fmla="*/ 1074 h 1322"/>
              <a:gd name="T14" fmla="*/ 247 w 1540"/>
              <a:gd name="T15" fmla="*/ 1322 h 1322"/>
              <a:gd name="T16" fmla="*/ 1292 w 1540"/>
              <a:gd name="T17" fmla="*/ 1322 h 1322"/>
              <a:gd name="T18" fmla="*/ 1540 w 1540"/>
              <a:gd name="T19" fmla="*/ 1074 h 1322"/>
              <a:gd name="T20" fmla="*/ 1540 w 1540"/>
              <a:gd name="T21" fmla="*/ 451 h 1322"/>
              <a:gd name="T22" fmla="*/ 1292 w 1540"/>
              <a:gd name="T23" fmla="*/ 204 h 1322"/>
              <a:gd name="T24" fmla="*/ 1453 w 1540"/>
              <a:gd name="T25" fmla="*/ 1074 h 1322"/>
              <a:gd name="T26" fmla="*/ 1292 w 1540"/>
              <a:gd name="T27" fmla="*/ 1235 h 1322"/>
              <a:gd name="T28" fmla="*/ 247 w 1540"/>
              <a:gd name="T29" fmla="*/ 1235 h 1322"/>
              <a:gd name="T30" fmla="*/ 86 w 1540"/>
              <a:gd name="T31" fmla="*/ 1074 h 1322"/>
              <a:gd name="T32" fmla="*/ 86 w 1540"/>
              <a:gd name="T33" fmla="*/ 247 h 1322"/>
              <a:gd name="T34" fmla="*/ 247 w 1540"/>
              <a:gd name="T35" fmla="*/ 86 h 1322"/>
              <a:gd name="T36" fmla="*/ 684 w 1540"/>
              <a:gd name="T37" fmla="*/ 86 h 1322"/>
              <a:gd name="T38" fmla="*/ 928 w 1540"/>
              <a:gd name="T39" fmla="*/ 290 h 1322"/>
              <a:gd name="T40" fmla="*/ 1292 w 1540"/>
              <a:gd name="T41" fmla="*/ 290 h 1322"/>
              <a:gd name="T42" fmla="*/ 1453 w 1540"/>
              <a:gd name="T43" fmla="*/ 451 h 1322"/>
              <a:gd name="T44" fmla="*/ 1453 w 1540"/>
              <a:gd name="T45" fmla="*/ 1074 h 1322"/>
              <a:gd name="T46" fmla="*/ 1453 w 1540"/>
              <a:gd name="T47" fmla="*/ 1074 h 1322"/>
              <a:gd name="T48" fmla="*/ 1453 w 1540"/>
              <a:gd name="T49" fmla="*/ 1074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40" h="1322">
                <a:moveTo>
                  <a:pt x="1292" y="204"/>
                </a:moveTo>
                <a:cubicBezTo>
                  <a:pt x="928" y="204"/>
                  <a:pt x="928" y="204"/>
                  <a:pt x="928" y="204"/>
                </a:cubicBezTo>
                <a:cubicBezTo>
                  <a:pt x="839" y="204"/>
                  <a:pt x="767" y="132"/>
                  <a:pt x="767" y="43"/>
                </a:cubicBezTo>
                <a:cubicBezTo>
                  <a:pt x="767" y="19"/>
                  <a:pt x="748" y="0"/>
                  <a:pt x="724" y="0"/>
                </a:cubicBezTo>
                <a:cubicBezTo>
                  <a:pt x="247" y="0"/>
                  <a:pt x="247" y="0"/>
                  <a:pt x="247" y="0"/>
                </a:cubicBezTo>
                <a:cubicBezTo>
                  <a:pt x="111" y="0"/>
                  <a:pt x="0" y="111"/>
                  <a:pt x="0" y="247"/>
                </a:cubicBezTo>
                <a:cubicBezTo>
                  <a:pt x="0" y="1074"/>
                  <a:pt x="0" y="1074"/>
                  <a:pt x="0" y="1074"/>
                </a:cubicBezTo>
                <a:cubicBezTo>
                  <a:pt x="0" y="1211"/>
                  <a:pt x="111" y="1322"/>
                  <a:pt x="247" y="1322"/>
                </a:cubicBezTo>
                <a:cubicBezTo>
                  <a:pt x="1292" y="1322"/>
                  <a:pt x="1292" y="1322"/>
                  <a:pt x="1292" y="1322"/>
                </a:cubicBezTo>
                <a:cubicBezTo>
                  <a:pt x="1429" y="1322"/>
                  <a:pt x="1540" y="1211"/>
                  <a:pt x="1540" y="1074"/>
                </a:cubicBezTo>
                <a:cubicBezTo>
                  <a:pt x="1540" y="451"/>
                  <a:pt x="1540" y="451"/>
                  <a:pt x="1540" y="451"/>
                </a:cubicBezTo>
                <a:cubicBezTo>
                  <a:pt x="1540" y="315"/>
                  <a:pt x="1429" y="204"/>
                  <a:pt x="1292" y="204"/>
                </a:cubicBezTo>
                <a:close/>
                <a:moveTo>
                  <a:pt x="1453" y="1074"/>
                </a:moveTo>
                <a:cubicBezTo>
                  <a:pt x="1453" y="1163"/>
                  <a:pt x="1381" y="1235"/>
                  <a:pt x="1292" y="1235"/>
                </a:cubicBezTo>
                <a:cubicBezTo>
                  <a:pt x="247" y="1235"/>
                  <a:pt x="247" y="1235"/>
                  <a:pt x="247" y="1235"/>
                </a:cubicBezTo>
                <a:cubicBezTo>
                  <a:pt x="159" y="1235"/>
                  <a:pt x="86" y="1163"/>
                  <a:pt x="86" y="1074"/>
                </a:cubicBezTo>
                <a:cubicBezTo>
                  <a:pt x="86" y="247"/>
                  <a:pt x="86" y="247"/>
                  <a:pt x="86" y="247"/>
                </a:cubicBezTo>
                <a:cubicBezTo>
                  <a:pt x="86" y="159"/>
                  <a:pt x="158" y="86"/>
                  <a:pt x="247" y="86"/>
                </a:cubicBezTo>
                <a:cubicBezTo>
                  <a:pt x="684" y="86"/>
                  <a:pt x="684" y="86"/>
                  <a:pt x="684" y="86"/>
                </a:cubicBezTo>
                <a:cubicBezTo>
                  <a:pt x="705" y="202"/>
                  <a:pt x="806" y="290"/>
                  <a:pt x="928" y="290"/>
                </a:cubicBezTo>
                <a:cubicBezTo>
                  <a:pt x="1292" y="290"/>
                  <a:pt x="1292" y="290"/>
                  <a:pt x="1292" y="290"/>
                </a:cubicBezTo>
                <a:cubicBezTo>
                  <a:pt x="1381" y="290"/>
                  <a:pt x="1453" y="362"/>
                  <a:pt x="1453" y="451"/>
                </a:cubicBezTo>
                <a:lnTo>
                  <a:pt x="1453" y="1074"/>
                </a:lnTo>
                <a:close/>
                <a:moveTo>
                  <a:pt x="1453" y="1074"/>
                </a:moveTo>
                <a:cubicBezTo>
                  <a:pt x="1453" y="1074"/>
                  <a:pt x="1453" y="1074"/>
                  <a:pt x="1453" y="1074"/>
                </a:cubicBezTo>
              </a:path>
            </a:pathLst>
          </a:custGeom>
          <a:solidFill>
            <a:srgbClr val="008AE2"/>
          </a:solidFill>
          <a:ln>
            <a:noFill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62" name="Group 79">
            <a:extLst>
              <a:ext uri="{FF2B5EF4-FFF2-40B4-BE49-F238E27FC236}">
                <a16:creationId xmlns:a16="http://schemas.microsoft.com/office/drawing/2014/main" xmlns="" id="{CB40A087-92F3-4226-B8A7-2335C21CFFF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96037" y="1909763"/>
            <a:ext cx="476250" cy="534988"/>
            <a:chOff x="3182" y="1042"/>
            <a:chExt cx="300" cy="337"/>
          </a:xfrm>
          <a:solidFill>
            <a:srgbClr val="008AE2"/>
          </a:solidFill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grpSpPr>
        <p:sp>
          <p:nvSpPr>
            <p:cNvPr id="164" name="Freeform 80">
              <a:extLst>
                <a:ext uri="{FF2B5EF4-FFF2-40B4-BE49-F238E27FC236}">
                  <a16:creationId xmlns:a16="http://schemas.microsoft.com/office/drawing/2014/main" xmlns="" id="{D73E869F-16A3-41FD-A1BE-E9B12A1B6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2" y="1042"/>
              <a:ext cx="300" cy="337"/>
            </a:xfrm>
            <a:custGeom>
              <a:avLst/>
              <a:gdLst>
                <a:gd name="T0" fmla="*/ 1341 w 1384"/>
                <a:gd name="T1" fmla="*/ 224 h 1556"/>
                <a:gd name="T2" fmla="*/ 1017 w 1384"/>
                <a:gd name="T3" fmla="*/ 224 h 1556"/>
                <a:gd name="T4" fmla="*/ 1017 w 1384"/>
                <a:gd name="T5" fmla="*/ 171 h 1556"/>
                <a:gd name="T6" fmla="*/ 846 w 1384"/>
                <a:gd name="T7" fmla="*/ 0 h 1556"/>
                <a:gd name="T8" fmla="*/ 538 w 1384"/>
                <a:gd name="T9" fmla="*/ 0 h 1556"/>
                <a:gd name="T10" fmla="*/ 367 w 1384"/>
                <a:gd name="T11" fmla="*/ 171 h 1556"/>
                <a:gd name="T12" fmla="*/ 367 w 1384"/>
                <a:gd name="T13" fmla="*/ 224 h 1556"/>
                <a:gd name="T14" fmla="*/ 43 w 1384"/>
                <a:gd name="T15" fmla="*/ 224 h 1556"/>
                <a:gd name="T16" fmla="*/ 0 w 1384"/>
                <a:gd name="T17" fmla="*/ 267 h 1556"/>
                <a:gd name="T18" fmla="*/ 43 w 1384"/>
                <a:gd name="T19" fmla="*/ 310 h 1556"/>
                <a:gd name="T20" fmla="*/ 121 w 1384"/>
                <a:gd name="T21" fmla="*/ 310 h 1556"/>
                <a:gd name="T22" fmla="*/ 121 w 1384"/>
                <a:gd name="T23" fmla="*/ 1325 h 1556"/>
                <a:gd name="T24" fmla="*/ 352 w 1384"/>
                <a:gd name="T25" fmla="*/ 1556 h 1556"/>
                <a:gd name="T26" fmla="*/ 1032 w 1384"/>
                <a:gd name="T27" fmla="*/ 1556 h 1556"/>
                <a:gd name="T28" fmla="*/ 1263 w 1384"/>
                <a:gd name="T29" fmla="*/ 1325 h 1556"/>
                <a:gd name="T30" fmla="*/ 1263 w 1384"/>
                <a:gd name="T31" fmla="*/ 310 h 1556"/>
                <a:gd name="T32" fmla="*/ 1341 w 1384"/>
                <a:gd name="T33" fmla="*/ 310 h 1556"/>
                <a:gd name="T34" fmla="*/ 1384 w 1384"/>
                <a:gd name="T35" fmla="*/ 267 h 1556"/>
                <a:gd name="T36" fmla="*/ 1341 w 1384"/>
                <a:gd name="T37" fmla="*/ 224 h 1556"/>
                <a:gd name="T38" fmla="*/ 453 w 1384"/>
                <a:gd name="T39" fmla="*/ 171 h 1556"/>
                <a:gd name="T40" fmla="*/ 538 w 1384"/>
                <a:gd name="T41" fmla="*/ 86 h 1556"/>
                <a:gd name="T42" fmla="*/ 846 w 1384"/>
                <a:gd name="T43" fmla="*/ 86 h 1556"/>
                <a:gd name="T44" fmla="*/ 931 w 1384"/>
                <a:gd name="T45" fmla="*/ 171 h 1556"/>
                <a:gd name="T46" fmla="*/ 931 w 1384"/>
                <a:gd name="T47" fmla="*/ 224 h 1556"/>
                <a:gd name="T48" fmla="*/ 453 w 1384"/>
                <a:gd name="T49" fmla="*/ 224 h 1556"/>
                <a:gd name="T50" fmla="*/ 453 w 1384"/>
                <a:gd name="T51" fmla="*/ 171 h 1556"/>
                <a:gd name="T52" fmla="*/ 1177 w 1384"/>
                <a:gd name="T53" fmla="*/ 1325 h 1556"/>
                <a:gd name="T54" fmla="*/ 1032 w 1384"/>
                <a:gd name="T55" fmla="*/ 1470 h 1556"/>
                <a:gd name="T56" fmla="*/ 352 w 1384"/>
                <a:gd name="T57" fmla="*/ 1470 h 1556"/>
                <a:gd name="T58" fmla="*/ 208 w 1384"/>
                <a:gd name="T59" fmla="*/ 1325 h 1556"/>
                <a:gd name="T60" fmla="*/ 208 w 1384"/>
                <a:gd name="T61" fmla="*/ 310 h 1556"/>
                <a:gd name="T62" fmla="*/ 1177 w 1384"/>
                <a:gd name="T63" fmla="*/ 310 h 1556"/>
                <a:gd name="T64" fmla="*/ 1177 w 1384"/>
                <a:gd name="T65" fmla="*/ 1325 h 1556"/>
                <a:gd name="T66" fmla="*/ 1177 w 1384"/>
                <a:gd name="T67" fmla="*/ 1325 h 1556"/>
                <a:gd name="T68" fmla="*/ 1177 w 1384"/>
                <a:gd name="T69" fmla="*/ 1325 h 1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84" h="1556">
                  <a:moveTo>
                    <a:pt x="1341" y="224"/>
                  </a:moveTo>
                  <a:cubicBezTo>
                    <a:pt x="1017" y="224"/>
                    <a:pt x="1017" y="224"/>
                    <a:pt x="1017" y="224"/>
                  </a:cubicBezTo>
                  <a:cubicBezTo>
                    <a:pt x="1017" y="171"/>
                    <a:pt x="1017" y="171"/>
                    <a:pt x="1017" y="171"/>
                  </a:cubicBezTo>
                  <a:cubicBezTo>
                    <a:pt x="1017" y="77"/>
                    <a:pt x="940" y="0"/>
                    <a:pt x="846" y="0"/>
                  </a:cubicBezTo>
                  <a:cubicBezTo>
                    <a:pt x="538" y="0"/>
                    <a:pt x="538" y="0"/>
                    <a:pt x="538" y="0"/>
                  </a:cubicBezTo>
                  <a:cubicBezTo>
                    <a:pt x="444" y="0"/>
                    <a:pt x="367" y="77"/>
                    <a:pt x="367" y="171"/>
                  </a:cubicBezTo>
                  <a:cubicBezTo>
                    <a:pt x="367" y="224"/>
                    <a:pt x="367" y="224"/>
                    <a:pt x="367" y="224"/>
                  </a:cubicBezTo>
                  <a:cubicBezTo>
                    <a:pt x="43" y="224"/>
                    <a:pt x="43" y="224"/>
                    <a:pt x="43" y="224"/>
                  </a:cubicBezTo>
                  <a:cubicBezTo>
                    <a:pt x="19" y="224"/>
                    <a:pt x="0" y="243"/>
                    <a:pt x="0" y="267"/>
                  </a:cubicBezTo>
                  <a:cubicBezTo>
                    <a:pt x="0" y="291"/>
                    <a:pt x="19" y="310"/>
                    <a:pt x="43" y="310"/>
                  </a:cubicBezTo>
                  <a:cubicBezTo>
                    <a:pt x="121" y="310"/>
                    <a:pt x="121" y="310"/>
                    <a:pt x="121" y="310"/>
                  </a:cubicBezTo>
                  <a:cubicBezTo>
                    <a:pt x="121" y="1325"/>
                    <a:pt x="121" y="1325"/>
                    <a:pt x="121" y="1325"/>
                  </a:cubicBezTo>
                  <a:cubicBezTo>
                    <a:pt x="121" y="1453"/>
                    <a:pt x="225" y="1556"/>
                    <a:pt x="352" y="1556"/>
                  </a:cubicBezTo>
                  <a:cubicBezTo>
                    <a:pt x="1032" y="1556"/>
                    <a:pt x="1032" y="1556"/>
                    <a:pt x="1032" y="1556"/>
                  </a:cubicBezTo>
                  <a:cubicBezTo>
                    <a:pt x="1159" y="1556"/>
                    <a:pt x="1263" y="1453"/>
                    <a:pt x="1263" y="1325"/>
                  </a:cubicBezTo>
                  <a:cubicBezTo>
                    <a:pt x="1263" y="310"/>
                    <a:pt x="1263" y="310"/>
                    <a:pt x="1263" y="310"/>
                  </a:cubicBezTo>
                  <a:cubicBezTo>
                    <a:pt x="1341" y="310"/>
                    <a:pt x="1341" y="310"/>
                    <a:pt x="1341" y="310"/>
                  </a:cubicBezTo>
                  <a:cubicBezTo>
                    <a:pt x="1365" y="310"/>
                    <a:pt x="1384" y="291"/>
                    <a:pt x="1384" y="267"/>
                  </a:cubicBezTo>
                  <a:cubicBezTo>
                    <a:pt x="1384" y="243"/>
                    <a:pt x="1365" y="224"/>
                    <a:pt x="1341" y="224"/>
                  </a:cubicBezTo>
                  <a:close/>
                  <a:moveTo>
                    <a:pt x="453" y="171"/>
                  </a:moveTo>
                  <a:cubicBezTo>
                    <a:pt x="453" y="124"/>
                    <a:pt x="492" y="86"/>
                    <a:pt x="538" y="86"/>
                  </a:cubicBezTo>
                  <a:cubicBezTo>
                    <a:pt x="846" y="86"/>
                    <a:pt x="846" y="86"/>
                    <a:pt x="846" y="86"/>
                  </a:cubicBezTo>
                  <a:cubicBezTo>
                    <a:pt x="893" y="86"/>
                    <a:pt x="931" y="124"/>
                    <a:pt x="931" y="171"/>
                  </a:cubicBezTo>
                  <a:cubicBezTo>
                    <a:pt x="931" y="224"/>
                    <a:pt x="931" y="224"/>
                    <a:pt x="931" y="224"/>
                  </a:cubicBezTo>
                  <a:cubicBezTo>
                    <a:pt x="453" y="224"/>
                    <a:pt x="453" y="224"/>
                    <a:pt x="453" y="224"/>
                  </a:cubicBezTo>
                  <a:lnTo>
                    <a:pt x="453" y="171"/>
                  </a:lnTo>
                  <a:close/>
                  <a:moveTo>
                    <a:pt x="1177" y="1325"/>
                  </a:moveTo>
                  <a:cubicBezTo>
                    <a:pt x="1177" y="1405"/>
                    <a:pt x="1112" y="1470"/>
                    <a:pt x="1032" y="1470"/>
                  </a:cubicBezTo>
                  <a:cubicBezTo>
                    <a:pt x="352" y="1470"/>
                    <a:pt x="352" y="1470"/>
                    <a:pt x="352" y="1470"/>
                  </a:cubicBezTo>
                  <a:cubicBezTo>
                    <a:pt x="273" y="1470"/>
                    <a:pt x="208" y="1405"/>
                    <a:pt x="208" y="1325"/>
                  </a:cubicBezTo>
                  <a:cubicBezTo>
                    <a:pt x="208" y="310"/>
                    <a:pt x="208" y="310"/>
                    <a:pt x="208" y="310"/>
                  </a:cubicBezTo>
                  <a:cubicBezTo>
                    <a:pt x="1177" y="310"/>
                    <a:pt x="1177" y="310"/>
                    <a:pt x="1177" y="310"/>
                  </a:cubicBezTo>
                  <a:cubicBezTo>
                    <a:pt x="1177" y="1325"/>
                    <a:pt x="1177" y="1325"/>
                    <a:pt x="1177" y="1325"/>
                  </a:cubicBezTo>
                  <a:close/>
                  <a:moveTo>
                    <a:pt x="1177" y="1325"/>
                  </a:moveTo>
                  <a:cubicBezTo>
                    <a:pt x="1177" y="1325"/>
                    <a:pt x="1177" y="1325"/>
                    <a:pt x="1177" y="13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81">
              <a:extLst>
                <a:ext uri="{FF2B5EF4-FFF2-40B4-BE49-F238E27FC236}">
                  <a16:creationId xmlns:a16="http://schemas.microsoft.com/office/drawing/2014/main" xmlns="" id="{91AA6E11-D71E-4063-98B9-F4B34DC52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3" y="1143"/>
              <a:ext cx="18" cy="184"/>
            </a:xfrm>
            <a:custGeom>
              <a:avLst/>
              <a:gdLst>
                <a:gd name="T0" fmla="*/ 43 w 86"/>
                <a:gd name="T1" fmla="*/ 850 h 850"/>
                <a:gd name="T2" fmla="*/ 86 w 86"/>
                <a:gd name="T3" fmla="*/ 807 h 850"/>
                <a:gd name="T4" fmla="*/ 86 w 86"/>
                <a:gd name="T5" fmla="*/ 43 h 850"/>
                <a:gd name="T6" fmla="*/ 43 w 86"/>
                <a:gd name="T7" fmla="*/ 0 h 850"/>
                <a:gd name="T8" fmla="*/ 0 w 86"/>
                <a:gd name="T9" fmla="*/ 43 h 850"/>
                <a:gd name="T10" fmla="*/ 0 w 86"/>
                <a:gd name="T11" fmla="*/ 807 h 850"/>
                <a:gd name="T12" fmla="*/ 43 w 86"/>
                <a:gd name="T13" fmla="*/ 850 h 850"/>
                <a:gd name="T14" fmla="*/ 43 w 86"/>
                <a:gd name="T15" fmla="*/ 850 h 850"/>
                <a:gd name="T16" fmla="*/ 43 w 86"/>
                <a:gd name="T17" fmla="*/ 85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850">
                  <a:moveTo>
                    <a:pt x="43" y="850"/>
                  </a:moveTo>
                  <a:cubicBezTo>
                    <a:pt x="67" y="850"/>
                    <a:pt x="86" y="831"/>
                    <a:pt x="86" y="807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19"/>
                    <a:pt x="67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807"/>
                    <a:pt x="0" y="807"/>
                    <a:pt x="0" y="807"/>
                  </a:cubicBezTo>
                  <a:cubicBezTo>
                    <a:pt x="0" y="831"/>
                    <a:pt x="19" y="850"/>
                    <a:pt x="43" y="850"/>
                  </a:cubicBezTo>
                  <a:close/>
                  <a:moveTo>
                    <a:pt x="43" y="850"/>
                  </a:moveTo>
                  <a:cubicBezTo>
                    <a:pt x="43" y="850"/>
                    <a:pt x="43" y="850"/>
                    <a:pt x="43" y="8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82">
              <a:extLst>
                <a:ext uri="{FF2B5EF4-FFF2-40B4-BE49-F238E27FC236}">
                  <a16:creationId xmlns:a16="http://schemas.microsoft.com/office/drawing/2014/main" xmlns="" id="{EE3A3F80-ED57-4214-8445-6DDB7602CC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2" y="1153"/>
              <a:ext cx="18" cy="163"/>
            </a:xfrm>
            <a:custGeom>
              <a:avLst/>
              <a:gdLst>
                <a:gd name="T0" fmla="*/ 43 w 86"/>
                <a:gd name="T1" fmla="*/ 755 h 755"/>
                <a:gd name="T2" fmla="*/ 86 w 86"/>
                <a:gd name="T3" fmla="*/ 711 h 755"/>
                <a:gd name="T4" fmla="*/ 86 w 86"/>
                <a:gd name="T5" fmla="*/ 43 h 755"/>
                <a:gd name="T6" fmla="*/ 43 w 86"/>
                <a:gd name="T7" fmla="*/ 0 h 755"/>
                <a:gd name="T8" fmla="*/ 0 w 86"/>
                <a:gd name="T9" fmla="*/ 43 h 755"/>
                <a:gd name="T10" fmla="*/ 0 w 86"/>
                <a:gd name="T11" fmla="*/ 711 h 755"/>
                <a:gd name="T12" fmla="*/ 43 w 86"/>
                <a:gd name="T13" fmla="*/ 755 h 755"/>
                <a:gd name="T14" fmla="*/ 43 w 86"/>
                <a:gd name="T15" fmla="*/ 755 h 755"/>
                <a:gd name="T16" fmla="*/ 43 w 86"/>
                <a:gd name="T17" fmla="*/ 755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55">
                  <a:moveTo>
                    <a:pt x="43" y="755"/>
                  </a:moveTo>
                  <a:cubicBezTo>
                    <a:pt x="67" y="755"/>
                    <a:pt x="86" y="735"/>
                    <a:pt x="86" y="71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19"/>
                    <a:pt x="67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711"/>
                    <a:pt x="0" y="711"/>
                    <a:pt x="0" y="711"/>
                  </a:cubicBezTo>
                  <a:cubicBezTo>
                    <a:pt x="0" y="735"/>
                    <a:pt x="20" y="755"/>
                    <a:pt x="43" y="755"/>
                  </a:cubicBezTo>
                  <a:close/>
                  <a:moveTo>
                    <a:pt x="43" y="755"/>
                  </a:moveTo>
                  <a:cubicBezTo>
                    <a:pt x="43" y="755"/>
                    <a:pt x="43" y="755"/>
                    <a:pt x="43" y="7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83">
              <a:extLst>
                <a:ext uri="{FF2B5EF4-FFF2-40B4-BE49-F238E27FC236}">
                  <a16:creationId xmlns:a16="http://schemas.microsoft.com/office/drawing/2014/main" xmlns="" id="{09966510-5E6B-456F-8D5D-72B08D4C86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4" y="1153"/>
              <a:ext cx="18" cy="163"/>
            </a:xfrm>
            <a:custGeom>
              <a:avLst/>
              <a:gdLst>
                <a:gd name="T0" fmla="*/ 43 w 86"/>
                <a:gd name="T1" fmla="*/ 755 h 755"/>
                <a:gd name="T2" fmla="*/ 86 w 86"/>
                <a:gd name="T3" fmla="*/ 711 h 755"/>
                <a:gd name="T4" fmla="*/ 86 w 86"/>
                <a:gd name="T5" fmla="*/ 43 h 755"/>
                <a:gd name="T6" fmla="*/ 43 w 86"/>
                <a:gd name="T7" fmla="*/ 0 h 755"/>
                <a:gd name="T8" fmla="*/ 0 w 86"/>
                <a:gd name="T9" fmla="*/ 43 h 755"/>
                <a:gd name="T10" fmla="*/ 0 w 86"/>
                <a:gd name="T11" fmla="*/ 711 h 755"/>
                <a:gd name="T12" fmla="*/ 43 w 86"/>
                <a:gd name="T13" fmla="*/ 755 h 755"/>
                <a:gd name="T14" fmla="*/ 43 w 86"/>
                <a:gd name="T15" fmla="*/ 755 h 755"/>
                <a:gd name="T16" fmla="*/ 43 w 86"/>
                <a:gd name="T17" fmla="*/ 755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55">
                  <a:moveTo>
                    <a:pt x="43" y="755"/>
                  </a:moveTo>
                  <a:cubicBezTo>
                    <a:pt x="67" y="755"/>
                    <a:pt x="86" y="735"/>
                    <a:pt x="86" y="71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19"/>
                    <a:pt x="67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711"/>
                    <a:pt x="0" y="711"/>
                    <a:pt x="0" y="711"/>
                  </a:cubicBezTo>
                  <a:cubicBezTo>
                    <a:pt x="0" y="735"/>
                    <a:pt x="19" y="755"/>
                    <a:pt x="43" y="755"/>
                  </a:cubicBezTo>
                  <a:close/>
                  <a:moveTo>
                    <a:pt x="43" y="755"/>
                  </a:moveTo>
                  <a:cubicBezTo>
                    <a:pt x="43" y="755"/>
                    <a:pt x="43" y="755"/>
                    <a:pt x="43" y="7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0" name="Freeform 87">
            <a:extLst>
              <a:ext uri="{FF2B5EF4-FFF2-40B4-BE49-F238E27FC236}">
                <a16:creationId xmlns:a16="http://schemas.microsoft.com/office/drawing/2014/main" xmlns="" id="{C1B8AFAD-5D19-4786-83C2-3F3B385AA201}"/>
              </a:ext>
            </a:extLst>
          </p:cNvPr>
          <p:cNvSpPr>
            <a:spLocks noEditPoints="1"/>
          </p:cNvSpPr>
          <p:nvPr/>
        </p:nvSpPr>
        <p:spPr bwMode="auto">
          <a:xfrm>
            <a:off x="7539037" y="1909763"/>
            <a:ext cx="538163" cy="431800"/>
          </a:xfrm>
          <a:custGeom>
            <a:avLst/>
            <a:gdLst>
              <a:gd name="T0" fmla="*/ 1538 w 1561"/>
              <a:gd name="T1" fmla="*/ 806 h 1257"/>
              <a:gd name="T2" fmla="*/ 1331 w 1561"/>
              <a:gd name="T3" fmla="*/ 150 h 1257"/>
              <a:gd name="T4" fmla="*/ 1105 w 1561"/>
              <a:gd name="T5" fmla="*/ 29 h 1257"/>
              <a:gd name="T6" fmla="*/ 1076 w 1561"/>
              <a:gd name="T7" fmla="*/ 83 h 1257"/>
              <a:gd name="T8" fmla="*/ 1130 w 1561"/>
              <a:gd name="T9" fmla="*/ 112 h 1257"/>
              <a:gd name="T10" fmla="*/ 1248 w 1561"/>
              <a:gd name="T11" fmla="*/ 175 h 1257"/>
              <a:gd name="T12" fmla="*/ 1248 w 1561"/>
              <a:gd name="T13" fmla="*/ 175 h 1257"/>
              <a:gd name="T14" fmla="*/ 1396 w 1561"/>
              <a:gd name="T15" fmla="*/ 645 h 1257"/>
              <a:gd name="T16" fmla="*/ 1237 w 1561"/>
              <a:gd name="T17" fmla="*/ 604 h 1257"/>
              <a:gd name="T18" fmla="*/ 916 w 1561"/>
              <a:gd name="T19" fmla="*/ 890 h 1257"/>
              <a:gd name="T20" fmla="*/ 644 w 1561"/>
              <a:gd name="T21" fmla="*/ 890 h 1257"/>
              <a:gd name="T22" fmla="*/ 324 w 1561"/>
              <a:gd name="T23" fmla="*/ 609 h 1257"/>
              <a:gd name="T24" fmla="*/ 164 w 1561"/>
              <a:gd name="T25" fmla="*/ 651 h 1257"/>
              <a:gd name="T26" fmla="*/ 314 w 1561"/>
              <a:gd name="T27" fmla="*/ 175 h 1257"/>
              <a:gd name="T28" fmla="*/ 314 w 1561"/>
              <a:gd name="T29" fmla="*/ 175 h 1257"/>
              <a:gd name="T30" fmla="*/ 433 w 1561"/>
              <a:gd name="T31" fmla="*/ 112 h 1257"/>
              <a:gd name="T32" fmla="*/ 486 w 1561"/>
              <a:gd name="T33" fmla="*/ 83 h 1257"/>
              <a:gd name="T34" fmla="*/ 458 w 1561"/>
              <a:gd name="T35" fmla="*/ 29 h 1257"/>
              <a:gd name="T36" fmla="*/ 231 w 1561"/>
              <a:gd name="T37" fmla="*/ 150 h 1257"/>
              <a:gd name="T38" fmla="*/ 25 w 1561"/>
              <a:gd name="T39" fmla="*/ 807 h 1257"/>
              <a:gd name="T40" fmla="*/ 24 w 1561"/>
              <a:gd name="T41" fmla="*/ 812 h 1257"/>
              <a:gd name="T42" fmla="*/ 0 w 1561"/>
              <a:gd name="T43" fmla="*/ 933 h 1257"/>
              <a:gd name="T44" fmla="*/ 324 w 1561"/>
              <a:gd name="T45" fmla="*/ 1257 h 1257"/>
              <a:gd name="T46" fmla="*/ 644 w 1561"/>
              <a:gd name="T47" fmla="*/ 976 h 1257"/>
              <a:gd name="T48" fmla="*/ 918 w 1561"/>
              <a:gd name="T49" fmla="*/ 976 h 1257"/>
              <a:gd name="T50" fmla="*/ 1237 w 1561"/>
              <a:gd name="T51" fmla="*/ 1251 h 1257"/>
              <a:gd name="T52" fmla="*/ 1561 w 1561"/>
              <a:gd name="T53" fmla="*/ 927 h 1257"/>
              <a:gd name="T54" fmla="*/ 1538 w 1561"/>
              <a:gd name="T55" fmla="*/ 806 h 1257"/>
              <a:gd name="T56" fmla="*/ 324 w 1561"/>
              <a:gd name="T57" fmla="*/ 1170 h 1257"/>
              <a:gd name="T58" fmla="*/ 87 w 1561"/>
              <a:gd name="T59" fmla="*/ 933 h 1257"/>
              <a:gd name="T60" fmla="*/ 324 w 1561"/>
              <a:gd name="T61" fmla="*/ 696 h 1257"/>
              <a:gd name="T62" fmla="*/ 561 w 1561"/>
              <a:gd name="T63" fmla="*/ 933 h 1257"/>
              <a:gd name="T64" fmla="*/ 324 w 1561"/>
              <a:gd name="T65" fmla="*/ 1170 h 1257"/>
              <a:gd name="T66" fmla="*/ 1238 w 1561"/>
              <a:gd name="T67" fmla="*/ 1164 h 1257"/>
              <a:gd name="T68" fmla="*/ 1001 w 1561"/>
              <a:gd name="T69" fmla="*/ 927 h 1257"/>
              <a:gd name="T70" fmla="*/ 1238 w 1561"/>
              <a:gd name="T71" fmla="*/ 690 h 1257"/>
              <a:gd name="T72" fmla="*/ 1475 w 1561"/>
              <a:gd name="T73" fmla="*/ 927 h 1257"/>
              <a:gd name="T74" fmla="*/ 1238 w 1561"/>
              <a:gd name="T75" fmla="*/ 1164 h 1257"/>
              <a:gd name="T76" fmla="*/ 1238 w 1561"/>
              <a:gd name="T77" fmla="*/ 1164 h 1257"/>
              <a:gd name="T78" fmla="*/ 1238 w 1561"/>
              <a:gd name="T79" fmla="*/ 1164 h 1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561" h="1257">
                <a:moveTo>
                  <a:pt x="1538" y="806"/>
                </a:moveTo>
                <a:cubicBezTo>
                  <a:pt x="1331" y="150"/>
                  <a:pt x="1331" y="150"/>
                  <a:pt x="1331" y="150"/>
                </a:cubicBezTo>
                <a:cubicBezTo>
                  <a:pt x="1302" y="54"/>
                  <a:pt x="1200" y="0"/>
                  <a:pt x="1105" y="29"/>
                </a:cubicBezTo>
                <a:cubicBezTo>
                  <a:pt x="1082" y="36"/>
                  <a:pt x="1069" y="60"/>
                  <a:pt x="1076" y="83"/>
                </a:cubicBezTo>
                <a:cubicBezTo>
                  <a:pt x="1083" y="105"/>
                  <a:pt x="1107" y="119"/>
                  <a:pt x="1130" y="112"/>
                </a:cubicBezTo>
                <a:cubicBezTo>
                  <a:pt x="1180" y="96"/>
                  <a:pt x="1233" y="125"/>
                  <a:pt x="1248" y="175"/>
                </a:cubicBezTo>
                <a:cubicBezTo>
                  <a:pt x="1248" y="175"/>
                  <a:pt x="1248" y="175"/>
                  <a:pt x="1248" y="175"/>
                </a:cubicBezTo>
                <a:cubicBezTo>
                  <a:pt x="1396" y="645"/>
                  <a:pt x="1396" y="645"/>
                  <a:pt x="1396" y="645"/>
                </a:cubicBezTo>
                <a:cubicBezTo>
                  <a:pt x="1349" y="619"/>
                  <a:pt x="1295" y="604"/>
                  <a:pt x="1237" y="604"/>
                </a:cubicBezTo>
                <a:cubicBezTo>
                  <a:pt x="1072" y="604"/>
                  <a:pt x="935" y="729"/>
                  <a:pt x="916" y="890"/>
                </a:cubicBezTo>
                <a:cubicBezTo>
                  <a:pt x="644" y="890"/>
                  <a:pt x="644" y="890"/>
                  <a:pt x="644" y="890"/>
                </a:cubicBezTo>
                <a:cubicBezTo>
                  <a:pt x="623" y="732"/>
                  <a:pt x="487" y="609"/>
                  <a:pt x="324" y="609"/>
                </a:cubicBezTo>
                <a:cubicBezTo>
                  <a:pt x="266" y="609"/>
                  <a:pt x="211" y="625"/>
                  <a:pt x="164" y="651"/>
                </a:cubicBezTo>
                <a:cubicBezTo>
                  <a:pt x="314" y="175"/>
                  <a:pt x="314" y="175"/>
                  <a:pt x="314" y="175"/>
                </a:cubicBezTo>
                <a:cubicBezTo>
                  <a:pt x="314" y="175"/>
                  <a:pt x="314" y="175"/>
                  <a:pt x="314" y="175"/>
                </a:cubicBezTo>
                <a:cubicBezTo>
                  <a:pt x="329" y="125"/>
                  <a:pt x="382" y="96"/>
                  <a:pt x="433" y="112"/>
                </a:cubicBezTo>
                <a:cubicBezTo>
                  <a:pt x="455" y="119"/>
                  <a:pt x="480" y="105"/>
                  <a:pt x="486" y="83"/>
                </a:cubicBezTo>
                <a:cubicBezTo>
                  <a:pt x="493" y="60"/>
                  <a:pt x="480" y="36"/>
                  <a:pt x="458" y="29"/>
                </a:cubicBezTo>
                <a:cubicBezTo>
                  <a:pt x="362" y="0"/>
                  <a:pt x="260" y="54"/>
                  <a:pt x="231" y="150"/>
                </a:cubicBezTo>
                <a:cubicBezTo>
                  <a:pt x="25" y="807"/>
                  <a:pt x="25" y="807"/>
                  <a:pt x="25" y="807"/>
                </a:cubicBezTo>
                <a:cubicBezTo>
                  <a:pt x="24" y="809"/>
                  <a:pt x="24" y="810"/>
                  <a:pt x="24" y="812"/>
                </a:cubicBezTo>
                <a:cubicBezTo>
                  <a:pt x="9" y="849"/>
                  <a:pt x="0" y="890"/>
                  <a:pt x="0" y="933"/>
                </a:cubicBezTo>
                <a:cubicBezTo>
                  <a:pt x="0" y="1111"/>
                  <a:pt x="145" y="1257"/>
                  <a:pt x="324" y="1257"/>
                </a:cubicBezTo>
                <a:cubicBezTo>
                  <a:pt x="487" y="1257"/>
                  <a:pt x="623" y="1134"/>
                  <a:pt x="644" y="976"/>
                </a:cubicBezTo>
                <a:cubicBezTo>
                  <a:pt x="918" y="976"/>
                  <a:pt x="918" y="976"/>
                  <a:pt x="918" y="976"/>
                </a:cubicBezTo>
                <a:cubicBezTo>
                  <a:pt x="941" y="1131"/>
                  <a:pt x="1076" y="1251"/>
                  <a:pt x="1237" y="1251"/>
                </a:cubicBezTo>
                <a:cubicBezTo>
                  <a:pt x="1416" y="1251"/>
                  <a:pt x="1561" y="1105"/>
                  <a:pt x="1561" y="927"/>
                </a:cubicBezTo>
                <a:cubicBezTo>
                  <a:pt x="1561" y="884"/>
                  <a:pt x="1553" y="843"/>
                  <a:pt x="1538" y="806"/>
                </a:cubicBezTo>
                <a:close/>
                <a:moveTo>
                  <a:pt x="324" y="1170"/>
                </a:moveTo>
                <a:cubicBezTo>
                  <a:pt x="193" y="1170"/>
                  <a:pt x="87" y="1064"/>
                  <a:pt x="87" y="933"/>
                </a:cubicBezTo>
                <a:cubicBezTo>
                  <a:pt x="87" y="802"/>
                  <a:pt x="193" y="696"/>
                  <a:pt x="324" y="696"/>
                </a:cubicBezTo>
                <a:cubicBezTo>
                  <a:pt x="455" y="696"/>
                  <a:pt x="561" y="802"/>
                  <a:pt x="561" y="933"/>
                </a:cubicBezTo>
                <a:cubicBezTo>
                  <a:pt x="561" y="1064"/>
                  <a:pt x="454" y="1170"/>
                  <a:pt x="324" y="1170"/>
                </a:cubicBezTo>
                <a:close/>
                <a:moveTo>
                  <a:pt x="1238" y="1164"/>
                </a:moveTo>
                <a:cubicBezTo>
                  <a:pt x="1107" y="1164"/>
                  <a:pt x="1001" y="1058"/>
                  <a:pt x="1001" y="927"/>
                </a:cubicBezTo>
                <a:cubicBezTo>
                  <a:pt x="1001" y="796"/>
                  <a:pt x="1107" y="690"/>
                  <a:pt x="1238" y="690"/>
                </a:cubicBezTo>
                <a:cubicBezTo>
                  <a:pt x="1368" y="690"/>
                  <a:pt x="1475" y="796"/>
                  <a:pt x="1475" y="927"/>
                </a:cubicBezTo>
                <a:cubicBezTo>
                  <a:pt x="1475" y="1058"/>
                  <a:pt x="1369" y="1164"/>
                  <a:pt x="1238" y="1164"/>
                </a:cubicBezTo>
                <a:close/>
                <a:moveTo>
                  <a:pt x="1238" y="1164"/>
                </a:moveTo>
                <a:cubicBezTo>
                  <a:pt x="1238" y="1164"/>
                  <a:pt x="1238" y="1164"/>
                  <a:pt x="1238" y="1164"/>
                </a:cubicBezTo>
              </a:path>
            </a:pathLst>
          </a:custGeom>
          <a:solidFill>
            <a:srgbClr val="008AE2"/>
          </a:solidFill>
          <a:ln>
            <a:noFill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3" name="Freeform 91">
            <a:extLst>
              <a:ext uri="{FF2B5EF4-FFF2-40B4-BE49-F238E27FC236}">
                <a16:creationId xmlns:a16="http://schemas.microsoft.com/office/drawing/2014/main" xmlns="" id="{F8B45973-F240-46E3-88BC-FDC2CE06B52E}"/>
              </a:ext>
            </a:extLst>
          </p:cNvPr>
          <p:cNvSpPr>
            <a:spLocks noEditPoints="1"/>
          </p:cNvSpPr>
          <p:nvPr/>
        </p:nvSpPr>
        <p:spPr bwMode="auto">
          <a:xfrm>
            <a:off x="8682037" y="1909763"/>
            <a:ext cx="482601" cy="512763"/>
          </a:xfrm>
          <a:custGeom>
            <a:avLst/>
            <a:gdLst>
              <a:gd name="T0" fmla="*/ 1331 w 1405"/>
              <a:gd name="T1" fmla="*/ 753 h 1496"/>
              <a:gd name="T2" fmla="*/ 1311 w 1405"/>
              <a:gd name="T3" fmla="*/ 724 h 1496"/>
              <a:gd name="T4" fmla="*/ 821 w 1405"/>
              <a:gd name="T5" fmla="*/ 528 h 1496"/>
              <a:gd name="T6" fmla="*/ 782 w 1405"/>
              <a:gd name="T7" fmla="*/ 519 h 1496"/>
              <a:gd name="T8" fmla="*/ 737 w 1405"/>
              <a:gd name="T9" fmla="*/ 148 h 1496"/>
              <a:gd name="T10" fmla="*/ 586 w 1405"/>
              <a:gd name="T11" fmla="*/ 0 h 1496"/>
              <a:gd name="T12" fmla="*/ 435 w 1405"/>
              <a:gd name="T13" fmla="*/ 143 h 1496"/>
              <a:gd name="T14" fmla="*/ 434 w 1405"/>
              <a:gd name="T15" fmla="*/ 148 h 1496"/>
              <a:gd name="T16" fmla="*/ 434 w 1405"/>
              <a:gd name="T17" fmla="*/ 366 h 1496"/>
              <a:gd name="T18" fmla="*/ 431 w 1405"/>
              <a:gd name="T19" fmla="*/ 899 h 1496"/>
              <a:gd name="T20" fmla="*/ 373 w 1405"/>
              <a:gd name="T21" fmla="*/ 854 h 1496"/>
              <a:gd name="T22" fmla="*/ 187 w 1405"/>
              <a:gd name="T23" fmla="*/ 782 h 1496"/>
              <a:gd name="T24" fmla="*/ 15 w 1405"/>
              <a:gd name="T25" fmla="*/ 863 h 1496"/>
              <a:gd name="T26" fmla="*/ 12 w 1405"/>
              <a:gd name="T27" fmla="*/ 917 h 1496"/>
              <a:gd name="T28" fmla="*/ 271 w 1405"/>
              <a:gd name="T29" fmla="*/ 1203 h 1496"/>
              <a:gd name="T30" fmla="*/ 547 w 1405"/>
              <a:gd name="T31" fmla="*/ 1402 h 1496"/>
              <a:gd name="T32" fmla="*/ 884 w 1405"/>
              <a:gd name="T33" fmla="*/ 1496 h 1496"/>
              <a:gd name="T34" fmla="*/ 889 w 1405"/>
              <a:gd name="T35" fmla="*/ 1496 h 1496"/>
              <a:gd name="T36" fmla="*/ 1229 w 1405"/>
              <a:gd name="T37" fmla="*/ 1352 h 1496"/>
              <a:gd name="T38" fmla="*/ 1331 w 1405"/>
              <a:gd name="T39" fmla="*/ 753 h 1496"/>
              <a:gd name="T40" fmla="*/ 1162 w 1405"/>
              <a:gd name="T41" fmla="*/ 1297 h 1496"/>
              <a:gd name="T42" fmla="*/ 889 w 1405"/>
              <a:gd name="T43" fmla="*/ 1410 h 1496"/>
              <a:gd name="T44" fmla="*/ 884 w 1405"/>
              <a:gd name="T45" fmla="*/ 1410 h 1496"/>
              <a:gd name="T46" fmla="*/ 330 w 1405"/>
              <a:gd name="T47" fmla="*/ 1141 h 1496"/>
              <a:gd name="T48" fmla="*/ 105 w 1405"/>
              <a:gd name="T49" fmla="*/ 898 h 1496"/>
              <a:gd name="T50" fmla="*/ 188 w 1405"/>
              <a:gd name="T51" fmla="*/ 868 h 1496"/>
              <a:gd name="T52" fmla="*/ 318 w 1405"/>
              <a:gd name="T53" fmla="*/ 921 h 1496"/>
              <a:gd name="T54" fmla="*/ 320 w 1405"/>
              <a:gd name="T55" fmla="*/ 923 h 1496"/>
              <a:gd name="T56" fmla="*/ 448 w 1405"/>
              <a:gd name="T57" fmla="*/ 1021 h 1496"/>
              <a:gd name="T58" fmla="*/ 493 w 1405"/>
              <a:gd name="T59" fmla="*/ 1025 h 1496"/>
              <a:gd name="T60" fmla="*/ 517 w 1405"/>
              <a:gd name="T61" fmla="*/ 987 h 1496"/>
              <a:gd name="T62" fmla="*/ 522 w 1405"/>
              <a:gd name="T63" fmla="*/ 367 h 1496"/>
              <a:gd name="T64" fmla="*/ 522 w 1405"/>
              <a:gd name="T65" fmla="*/ 149 h 1496"/>
              <a:gd name="T66" fmla="*/ 586 w 1405"/>
              <a:gd name="T67" fmla="*/ 87 h 1496"/>
              <a:gd name="T68" fmla="*/ 651 w 1405"/>
              <a:gd name="T69" fmla="*/ 151 h 1496"/>
              <a:gd name="T70" fmla="*/ 651 w 1405"/>
              <a:gd name="T71" fmla="*/ 156 h 1496"/>
              <a:gd name="T72" fmla="*/ 699 w 1405"/>
              <a:gd name="T73" fmla="*/ 559 h 1496"/>
              <a:gd name="T74" fmla="*/ 731 w 1405"/>
              <a:gd name="T75" fmla="*/ 596 h 1496"/>
              <a:gd name="T76" fmla="*/ 803 w 1405"/>
              <a:gd name="T77" fmla="*/ 612 h 1496"/>
              <a:gd name="T78" fmla="*/ 1250 w 1405"/>
              <a:gd name="T79" fmla="*/ 788 h 1496"/>
              <a:gd name="T80" fmla="*/ 1162 w 1405"/>
              <a:gd name="T81" fmla="*/ 1297 h 1496"/>
              <a:gd name="T82" fmla="*/ 1162 w 1405"/>
              <a:gd name="T83" fmla="*/ 1297 h 1496"/>
              <a:gd name="T84" fmla="*/ 1162 w 1405"/>
              <a:gd name="T85" fmla="*/ 1297 h 1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05" h="1496">
                <a:moveTo>
                  <a:pt x="1331" y="753"/>
                </a:moveTo>
                <a:cubicBezTo>
                  <a:pt x="1329" y="741"/>
                  <a:pt x="1322" y="731"/>
                  <a:pt x="1311" y="724"/>
                </a:cubicBezTo>
                <a:cubicBezTo>
                  <a:pt x="1068" y="580"/>
                  <a:pt x="925" y="549"/>
                  <a:pt x="821" y="528"/>
                </a:cubicBezTo>
                <a:cubicBezTo>
                  <a:pt x="808" y="525"/>
                  <a:pt x="794" y="522"/>
                  <a:pt x="782" y="519"/>
                </a:cubicBezTo>
                <a:cubicBezTo>
                  <a:pt x="737" y="148"/>
                  <a:pt x="737" y="148"/>
                  <a:pt x="737" y="148"/>
                </a:cubicBezTo>
                <a:cubicBezTo>
                  <a:pt x="735" y="67"/>
                  <a:pt x="668" y="0"/>
                  <a:pt x="586" y="0"/>
                </a:cubicBezTo>
                <a:cubicBezTo>
                  <a:pt x="505" y="0"/>
                  <a:pt x="439" y="63"/>
                  <a:pt x="435" y="143"/>
                </a:cubicBezTo>
                <a:cubicBezTo>
                  <a:pt x="435" y="145"/>
                  <a:pt x="434" y="146"/>
                  <a:pt x="434" y="148"/>
                </a:cubicBezTo>
                <a:cubicBezTo>
                  <a:pt x="434" y="366"/>
                  <a:pt x="434" y="366"/>
                  <a:pt x="434" y="366"/>
                </a:cubicBezTo>
                <a:cubicBezTo>
                  <a:pt x="431" y="899"/>
                  <a:pt x="431" y="899"/>
                  <a:pt x="431" y="899"/>
                </a:cubicBezTo>
                <a:cubicBezTo>
                  <a:pt x="373" y="854"/>
                  <a:pt x="373" y="854"/>
                  <a:pt x="373" y="854"/>
                </a:cubicBezTo>
                <a:cubicBezTo>
                  <a:pt x="362" y="845"/>
                  <a:pt x="284" y="782"/>
                  <a:pt x="187" y="782"/>
                </a:cubicBezTo>
                <a:cubicBezTo>
                  <a:pt x="122" y="782"/>
                  <a:pt x="64" y="809"/>
                  <a:pt x="15" y="863"/>
                </a:cubicBezTo>
                <a:cubicBezTo>
                  <a:pt x="2" y="878"/>
                  <a:pt x="0" y="900"/>
                  <a:pt x="12" y="917"/>
                </a:cubicBezTo>
                <a:cubicBezTo>
                  <a:pt x="16" y="923"/>
                  <a:pt x="115" y="1062"/>
                  <a:pt x="271" y="1203"/>
                </a:cubicBezTo>
                <a:cubicBezTo>
                  <a:pt x="363" y="1287"/>
                  <a:pt x="456" y="1354"/>
                  <a:pt x="547" y="1402"/>
                </a:cubicBezTo>
                <a:cubicBezTo>
                  <a:pt x="663" y="1463"/>
                  <a:pt x="776" y="1495"/>
                  <a:pt x="884" y="1496"/>
                </a:cubicBezTo>
                <a:cubicBezTo>
                  <a:pt x="889" y="1496"/>
                  <a:pt x="889" y="1496"/>
                  <a:pt x="889" y="1496"/>
                </a:cubicBezTo>
                <a:cubicBezTo>
                  <a:pt x="1036" y="1496"/>
                  <a:pt x="1151" y="1447"/>
                  <a:pt x="1229" y="1352"/>
                </a:cubicBezTo>
                <a:cubicBezTo>
                  <a:pt x="1405" y="1139"/>
                  <a:pt x="1334" y="769"/>
                  <a:pt x="1331" y="753"/>
                </a:cubicBezTo>
                <a:close/>
                <a:moveTo>
                  <a:pt x="1162" y="1297"/>
                </a:moveTo>
                <a:cubicBezTo>
                  <a:pt x="1101" y="1372"/>
                  <a:pt x="1009" y="1410"/>
                  <a:pt x="889" y="1410"/>
                </a:cubicBezTo>
                <a:cubicBezTo>
                  <a:pt x="884" y="1410"/>
                  <a:pt x="884" y="1410"/>
                  <a:pt x="884" y="1410"/>
                </a:cubicBezTo>
                <a:cubicBezTo>
                  <a:pt x="670" y="1408"/>
                  <a:pt x="465" y="1263"/>
                  <a:pt x="330" y="1141"/>
                </a:cubicBezTo>
                <a:cubicBezTo>
                  <a:pt x="223" y="1044"/>
                  <a:pt x="142" y="946"/>
                  <a:pt x="105" y="898"/>
                </a:cubicBezTo>
                <a:cubicBezTo>
                  <a:pt x="130" y="878"/>
                  <a:pt x="158" y="868"/>
                  <a:pt x="188" y="868"/>
                </a:cubicBezTo>
                <a:cubicBezTo>
                  <a:pt x="257" y="868"/>
                  <a:pt x="317" y="920"/>
                  <a:pt x="318" y="921"/>
                </a:cubicBezTo>
                <a:cubicBezTo>
                  <a:pt x="318" y="921"/>
                  <a:pt x="319" y="922"/>
                  <a:pt x="320" y="923"/>
                </a:cubicBezTo>
                <a:cubicBezTo>
                  <a:pt x="448" y="1021"/>
                  <a:pt x="448" y="1021"/>
                  <a:pt x="448" y="1021"/>
                </a:cubicBezTo>
                <a:cubicBezTo>
                  <a:pt x="461" y="1031"/>
                  <a:pt x="478" y="1033"/>
                  <a:pt x="493" y="1025"/>
                </a:cubicBezTo>
                <a:cubicBezTo>
                  <a:pt x="508" y="1018"/>
                  <a:pt x="517" y="1003"/>
                  <a:pt x="517" y="987"/>
                </a:cubicBezTo>
                <a:cubicBezTo>
                  <a:pt x="522" y="367"/>
                  <a:pt x="522" y="367"/>
                  <a:pt x="522" y="367"/>
                </a:cubicBezTo>
                <a:cubicBezTo>
                  <a:pt x="522" y="149"/>
                  <a:pt x="522" y="149"/>
                  <a:pt x="522" y="149"/>
                </a:cubicBezTo>
                <a:cubicBezTo>
                  <a:pt x="522" y="114"/>
                  <a:pt x="551" y="87"/>
                  <a:pt x="586" y="87"/>
                </a:cubicBezTo>
                <a:cubicBezTo>
                  <a:pt x="622" y="87"/>
                  <a:pt x="651" y="116"/>
                  <a:pt x="651" y="151"/>
                </a:cubicBezTo>
                <a:cubicBezTo>
                  <a:pt x="651" y="153"/>
                  <a:pt x="651" y="155"/>
                  <a:pt x="651" y="156"/>
                </a:cubicBezTo>
                <a:cubicBezTo>
                  <a:pt x="699" y="559"/>
                  <a:pt x="699" y="559"/>
                  <a:pt x="699" y="559"/>
                </a:cubicBezTo>
                <a:cubicBezTo>
                  <a:pt x="702" y="577"/>
                  <a:pt x="714" y="591"/>
                  <a:pt x="731" y="596"/>
                </a:cubicBezTo>
                <a:cubicBezTo>
                  <a:pt x="754" y="602"/>
                  <a:pt x="778" y="607"/>
                  <a:pt x="803" y="612"/>
                </a:cubicBezTo>
                <a:cubicBezTo>
                  <a:pt x="904" y="633"/>
                  <a:pt x="1030" y="660"/>
                  <a:pt x="1250" y="788"/>
                </a:cubicBezTo>
                <a:cubicBezTo>
                  <a:pt x="1261" y="863"/>
                  <a:pt x="1292" y="1140"/>
                  <a:pt x="1162" y="1297"/>
                </a:cubicBezTo>
                <a:close/>
                <a:moveTo>
                  <a:pt x="1162" y="1297"/>
                </a:moveTo>
                <a:cubicBezTo>
                  <a:pt x="1162" y="1297"/>
                  <a:pt x="1162" y="1297"/>
                  <a:pt x="1162" y="1297"/>
                </a:cubicBezTo>
              </a:path>
            </a:pathLst>
          </a:custGeom>
          <a:solidFill>
            <a:srgbClr val="008AE2"/>
          </a:solidFill>
          <a:ln>
            <a:noFill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6" name="Freeform 95">
            <a:extLst>
              <a:ext uri="{FF2B5EF4-FFF2-40B4-BE49-F238E27FC236}">
                <a16:creationId xmlns:a16="http://schemas.microsoft.com/office/drawing/2014/main" xmlns="" id="{430E00D8-8F67-4895-BF38-00F135D04E20}"/>
              </a:ext>
            </a:extLst>
          </p:cNvPr>
          <p:cNvSpPr>
            <a:spLocks noEditPoints="1"/>
          </p:cNvSpPr>
          <p:nvPr/>
        </p:nvSpPr>
        <p:spPr bwMode="auto">
          <a:xfrm>
            <a:off x="9825037" y="1909763"/>
            <a:ext cx="514350" cy="509588"/>
          </a:xfrm>
          <a:custGeom>
            <a:avLst/>
            <a:gdLst>
              <a:gd name="T0" fmla="*/ 1495 w 1495"/>
              <a:gd name="T1" fmla="*/ 748 h 1482"/>
              <a:gd name="T2" fmla="*/ 1276 w 1495"/>
              <a:gd name="T3" fmla="*/ 219 h 1482"/>
              <a:gd name="T4" fmla="*/ 748 w 1495"/>
              <a:gd name="T5" fmla="*/ 0 h 1482"/>
              <a:gd name="T6" fmla="*/ 219 w 1495"/>
              <a:gd name="T7" fmla="*/ 219 h 1482"/>
              <a:gd name="T8" fmla="*/ 0 w 1495"/>
              <a:gd name="T9" fmla="*/ 748 h 1482"/>
              <a:gd name="T10" fmla="*/ 0 w 1495"/>
              <a:gd name="T11" fmla="*/ 1101 h 1482"/>
              <a:gd name="T12" fmla="*/ 363 w 1495"/>
              <a:gd name="T13" fmla="*/ 1464 h 1482"/>
              <a:gd name="T14" fmla="*/ 406 w 1495"/>
              <a:gd name="T15" fmla="*/ 1421 h 1482"/>
              <a:gd name="T16" fmla="*/ 406 w 1495"/>
              <a:gd name="T17" fmla="*/ 782 h 1482"/>
              <a:gd name="T18" fmla="*/ 363 w 1495"/>
              <a:gd name="T19" fmla="*/ 739 h 1482"/>
              <a:gd name="T20" fmla="*/ 86 w 1495"/>
              <a:gd name="T21" fmla="*/ 867 h 1482"/>
              <a:gd name="T22" fmla="*/ 86 w 1495"/>
              <a:gd name="T23" fmla="*/ 748 h 1482"/>
              <a:gd name="T24" fmla="*/ 748 w 1495"/>
              <a:gd name="T25" fmla="*/ 86 h 1482"/>
              <a:gd name="T26" fmla="*/ 1409 w 1495"/>
              <a:gd name="T27" fmla="*/ 748 h 1482"/>
              <a:gd name="T28" fmla="*/ 1410 w 1495"/>
              <a:gd name="T29" fmla="*/ 756 h 1482"/>
              <a:gd name="T30" fmla="*/ 1409 w 1495"/>
              <a:gd name="T31" fmla="*/ 765 h 1482"/>
              <a:gd name="T32" fmla="*/ 1409 w 1495"/>
              <a:gd name="T33" fmla="*/ 884 h 1482"/>
              <a:gd name="T34" fmla="*/ 1132 w 1495"/>
              <a:gd name="T35" fmla="*/ 756 h 1482"/>
              <a:gd name="T36" fmla="*/ 1089 w 1495"/>
              <a:gd name="T37" fmla="*/ 799 h 1482"/>
              <a:gd name="T38" fmla="*/ 1089 w 1495"/>
              <a:gd name="T39" fmla="*/ 1438 h 1482"/>
              <a:gd name="T40" fmla="*/ 1132 w 1495"/>
              <a:gd name="T41" fmla="*/ 1482 h 1482"/>
              <a:gd name="T42" fmla="*/ 1495 w 1495"/>
              <a:gd name="T43" fmla="*/ 1119 h 1482"/>
              <a:gd name="T44" fmla="*/ 1495 w 1495"/>
              <a:gd name="T45" fmla="*/ 765 h 1482"/>
              <a:gd name="T46" fmla="*/ 1494 w 1495"/>
              <a:gd name="T47" fmla="*/ 756 h 1482"/>
              <a:gd name="T48" fmla="*/ 1495 w 1495"/>
              <a:gd name="T49" fmla="*/ 748 h 1482"/>
              <a:gd name="T50" fmla="*/ 319 w 1495"/>
              <a:gd name="T51" fmla="*/ 828 h 1482"/>
              <a:gd name="T52" fmla="*/ 319 w 1495"/>
              <a:gd name="T53" fmla="*/ 1374 h 1482"/>
              <a:gd name="T54" fmla="*/ 86 w 1495"/>
              <a:gd name="T55" fmla="*/ 1101 h 1482"/>
              <a:gd name="T56" fmla="*/ 319 w 1495"/>
              <a:gd name="T57" fmla="*/ 828 h 1482"/>
              <a:gd name="T58" fmla="*/ 1176 w 1495"/>
              <a:gd name="T59" fmla="*/ 1392 h 1482"/>
              <a:gd name="T60" fmla="*/ 1176 w 1495"/>
              <a:gd name="T61" fmla="*/ 846 h 1482"/>
              <a:gd name="T62" fmla="*/ 1409 w 1495"/>
              <a:gd name="T63" fmla="*/ 1119 h 1482"/>
              <a:gd name="T64" fmla="*/ 1176 w 1495"/>
              <a:gd name="T65" fmla="*/ 1392 h 1482"/>
              <a:gd name="T66" fmla="*/ 1176 w 1495"/>
              <a:gd name="T67" fmla="*/ 1392 h 1482"/>
              <a:gd name="T68" fmla="*/ 1176 w 1495"/>
              <a:gd name="T69" fmla="*/ 1392 h 1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95" h="1482">
                <a:moveTo>
                  <a:pt x="1495" y="748"/>
                </a:moveTo>
                <a:cubicBezTo>
                  <a:pt x="1495" y="548"/>
                  <a:pt x="1417" y="360"/>
                  <a:pt x="1276" y="219"/>
                </a:cubicBezTo>
                <a:cubicBezTo>
                  <a:pt x="1135" y="78"/>
                  <a:pt x="947" y="0"/>
                  <a:pt x="748" y="0"/>
                </a:cubicBezTo>
                <a:cubicBezTo>
                  <a:pt x="548" y="0"/>
                  <a:pt x="360" y="78"/>
                  <a:pt x="219" y="219"/>
                </a:cubicBezTo>
                <a:cubicBezTo>
                  <a:pt x="78" y="360"/>
                  <a:pt x="0" y="548"/>
                  <a:pt x="0" y="748"/>
                </a:cubicBezTo>
                <a:cubicBezTo>
                  <a:pt x="0" y="1101"/>
                  <a:pt x="0" y="1101"/>
                  <a:pt x="0" y="1101"/>
                </a:cubicBezTo>
                <a:cubicBezTo>
                  <a:pt x="0" y="1301"/>
                  <a:pt x="163" y="1464"/>
                  <a:pt x="363" y="1464"/>
                </a:cubicBezTo>
                <a:cubicBezTo>
                  <a:pt x="387" y="1464"/>
                  <a:pt x="406" y="1445"/>
                  <a:pt x="406" y="1421"/>
                </a:cubicBezTo>
                <a:cubicBezTo>
                  <a:pt x="406" y="782"/>
                  <a:pt x="406" y="782"/>
                  <a:pt x="406" y="782"/>
                </a:cubicBezTo>
                <a:cubicBezTo>
                  <a:pt x="406" y="758"/>
                  <a:pt x="387" y="739"/>
                  <a:pt x="363" y="739"/>
                </a:cubicBezTo>
                <a:cubicBezTo>
                  <a:pt x="252" y="739"/>
                  <a:pt x="153" y="788"/>
                  <a:pt x="86" y="867"/>
                </a:cubicBezTo>
                <a:cubicBezTo>
                  <a:pt x="86" y="748"/>
                  <a:pt x="86" y="748"/>
                  <a:pt x="86" y="748"/>
                </a:cubicBezTo>
                <a:cubicBezTo>
                  <a:pt x="86" y="383"/>
                  <a:pt x="383" y="86"/>
                  <a:pt x="748" y="86"/>
                </a:cubicBezTo>
                <a:cubicBezTo>
                  <a:pt x="1112" y="86"/>
                  <a:pt x="1409" y="383"/>
                  <a:pt x="1409" y="748"/>
                </a:cubicBezTo>
                <a:cubicBezTo>
                  <a:pt x="1409" y="750"/>
                  <a:pt x="1409" y="753"/>
                  <a:pt x="1410" y="756"/>
                </a:cubicBezTo>
                <a:cubicBezTo>
                  <a:pt x="1409" y="759"/>
                  <a:pt x="1409" y="762"/>
                  <a:pt x="1409" y="765"/>
                </a:cubicBezTo>
                <a:cubicBezTo>
                  <a:pt x="1409" y="884"/>
                  <a:pt x="1409" y="884"/>
                  <a:pt x="1409" y="884"/>
                </a:cubicBezTo>
                <a:cubicBezTo>
                  <a:pt x="1342" y="806"/>
                  <a:pt x="1243" y="756"/>
                  <a:pt x="1132" y="756"/>
                </a:cubicBezTo>
                <a:cubicBezTo>
                  <a:pt x="1108" y="756"/>
                  <a:pt x="1089" y="775"/>
                  <a:pt x="1089" y="799"/>
                </a:cubicBezTo>
                <a:cubicBezTo>
                  <a:pt x="1089" y="1438"/>
                  <a:pt x="1089" y="1438"/>
                  <a:pt x="1089" y="1438"/>
                </a:cubicBezTo>
                <a:cubicBezTo>
                  <a:pt x="1089" y="1462"/>
                  <a:pt x="1108" y="1482"/>
                  <a:pt x="1132" y="1482"/>
                </a:cubicBezTo>
                <a:cubicBezTo>
                  <a:pt x="1332" y="1482"/>
                  <a:pt x="1495" y="1319"/>
                  <a:pt x="1495" y="1119"/>
                </a:cubicBezTo>
                <a:cubicBezTo>
                  <a:pt x="1495" y="765"/>
                  <a:pt x="1495" y="765"/>
                  <a:pt x="1495" y="765"/>
                </a:cubicBezTo>
                <a:cubicBezTo>
                  <a:pt x="1495" y="762"/>
                  <a:pt x="1495" y="759"/>
                  <a:pt x="1494" y="756"/>
                </a:cubicBezTo>
                <a:cubicBezTo>
                  <a:pt x="1495" y="753"/>
                  <a:pt x="1495" y="750"/>
                  <a:pt x="1495" y="748"/>
                </a:cubicBezTo>
                <a:close/>
                <a:moveTo>
                  <a:pt x="319" y="828"/>
                </a:moveTo>
                <a:cubicBezTo>
                  <a:pt x="319" y="1374"/>
                  <a:pt x="319" y="1374"/>
                  <a:pt x="319" y="1374"/>
                </a:cubicBezTo>
                <a:cubicBezTo>
                  <a:pt x="188" y="1354"/>
                  <a:pt x="86" y="1239"/>
                  <a:pt x="86" y="1101"/>
                </a:cubicBezTo>
                <a:cubicBezTo>
                  <a:pt x="86" y="964"/>
                  <a:pt x="188" y="849"/>
                  <a:pt x="319" y="828"/>
                </a:cubicBezTo>
                <a:close/>
                <a:moveTo>
                  <a:pt x="1176" y="1392"/>
                </a:moveTo>
                <a:cubicBezTo>
                  <a:pt x="1176" y="846"/>
                  <a:pt x="1176" y="846"/>
                  <a:pt x="1176" y="846"/>
                </a:cubicBezTo>
                <a:cubicBezTo>
                  <a:pt x="1308" y="867"/>
                  <a:pt x="1409" y="981"/>
                  <a:pt x="1409" y="1119"/>
                </a:cubicBezTo>
                <a:cubicBezTo>
                  <a:pt x="1409" y="1257"/>
                  <a:pt x="1308" y="1371"/>
                  <a:pt x="1176" y="1392"/>
                </a:cubicBezTo>
                <a:close/>
                <a:moveTo>
                  <a:pt x="1176" y="1392"/>
                </a:moveTo>
                <a:cubicBezTo>
                  <a:pt x="1176" y="1392"/>
                  <a:pt x="1176" y="1392"/>
                  <a:pt x="1176" y="1392"/>
                </a:cubicBezTo>
              </a:path>
            </a:pathLst>
          </a:custGeom>
          <a:solidFill>
            <a:srgbClr val="008AE2"/>
          </a:solidFill>
          <a:ln>
            <a:noFill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9" name="Freeform 99">
            <a:extLst>
              <a:ext uri="{FF2B5EF4-FFF2-40B4-BE49-F238E27FC236}">
                <a16:creationId xmlns:a16="http://schemas.microsoft.com/office/drawing/2014/main" xmlns="" id="{B6C19E31-B250-40DA-A508-B5CC17D5AFEA}"/>
              </a:ext>
            </a:extLst>
          </p:cNvPr>
          <p:cNvSpPr>
            <a:spLocks noEditPoints="1"/>
          </p:cNvSpPr>
          <p:nvPr/>
        </p:nvSpPr>
        <p:spPr bwMode="auto">
          <a:xfrm>
            <a:off x="10968037" y="1909763"/>
            <a:ext cx="520700" cy="455613"/>
          </a:xfrm>
          <a:custGeom>
            <a:avLst/>
            <a:gdLst>
              <a:gd name="T0" fmla="*/ 1388 w 1510"/>
              <a:gd name="T1" fmla="*/ 123 h 1327"/>
              <a:gd name="T2" fmla="*/ 1092 w 1510"/>
              <a:gd name="T3" fmla="*/ 1 h 1327"/>
              <a:gd name="T4" fmla="*/ 796 w 1510"/>
              <a:gd name="T5" fmla="*/ 123 h 1327"/>
              <a:gd name="T6" fmla="*/ 755 w 1510"/>
              <a:gd name="T7" fmla="*/ 164 h 1327"/>
              <a:gd name="T8" fmla="*/ 713 w 1510"/>
              <a:gd name="T9" fmla="*/ 123 h 1327"/>
              <a:gd name="T10" fmla="*/ 417 w 1510"/>
              <a:gd name="T11" fmla="*/ 0 h 1327"/>
              <a:gd name="T12" fmla="*/ 122 w 1510"/>
              <a:gd name="T13" fmla="*/ 122 h 1327"/>
              <a:gd name="T14" fmla="*/ 0 w 1510"/>
              <a:gd name="T15" fmla="*/ 418 h 1327"/>
              <a:gd name="T16" fmla="*/ 123 w 1510"/>
              <a:gd name="T17" fmla="*/ 713 h 1327"/>
              <a:gd name="T18" fmla="*/ 724 w 1510"/>
              <a:gd name="T19" fmla="*/ 1314 h 1327"/>
              <a:gd name="T20" fmla="*/ 754 w 1510"/>
              <a:gd name="T21" fmla="*/ 1327 h 1327"/>
              <a:gd name="T22" fmla="*/ 785 w 1510"/>
              <a:gd name="T23" fmla="*/ 1314 h 1327"/>
              <a:gd name="T24" fmla="*/ 1387 w 1510"/>
              <a:gd name="T25" fmla="*/ 714 h 1327"/>
              <a:gd name="T26" fmla="*/ 1509 w 1510"/>
              <a:gd name="T27" fmla="*/ 419 h 1327"/>
              <a:gd name="T28" fmla="*/ 1388 w 1510"/>
              <a:gd name="T29" fmla="*/ 123 h 1327"/>
              <a:gd name="T30" fmla="*/ 1326 w 1510"/>
              <a:gd name="T31" fmla="*/ 653 h 1327"/>
              <a:gd name="T32" fmla="*/ 754 w 1510"/>
              <a:gd name="T33" fmla="*/ 1223 h 1327"/>
              <a:gd name="T34" fmla="*/ 184 w 1510"/>
              <a:gd name="T35" fmla="*/ 652 h 1327"/>
              <a:gd name="T36" fmla="*/ 86 w 1510"/>
              <a:gd name="T37" fmla="*/ 418 h 1327"/>
              <a:gd name="T38" fmla="*/ 183 w 1510"/>
              <a:gd name="T39" fmla="*/ 183 h 1327"/>
              <a:gd name="T40" fmla="*/ 417 w 1510"/>
              <a:gd name="T41" fmla="*/ 86 h 1327"/>
              <a:gd name="T42" fmla="*/ 652 w 1510"/>
              <a:gd name="T43" fmla="*/ 184 h 1327"/>
              <a:gd name="T44" fmla="*/ 724 w 1510"/>
              <a:gd name="T45" fmla="*/ 256 h 1327"/>
              <a:gd name="T46" fmla="*/ 786 w 1510"/>
              <a:gd name="T47" fmla="*/ 256 h 1327"/>
              <a:gd name="T48" fmla="*/ 857 w 1510"/>
              <a:gd name="T49" fmla="*/ 184 h 1327"/>
              <a:gd name="T50" fmla="*/ 1092 w 1510"/>
              <a:gd name="T51" fmla="*/ 87 h 1327"/>
              <a:gd name="T52" fmla="*/ 1326 w 1510"/>
              <a:gd name="T53" fmla="*/ 184 h 1327"/>
              <a:gd name="T54" fmla="*/ 1423 w 1510"/>
              <a:gd name="T55" fmla="*/ 419 h 1327"/>
              <a:gd name="T56" fmla="*/ 1326 w 1510"/>
              <a:gd name="T57" fmla="*/ 653 h 1327"/>
              <a:gd name="T58" fmla="*/ 1326 w 1510"/>
              <a:gd name="T59" fmla="*/ 653 h 1327"/>
              <a:gd name="T60" fmla="*/ 1326 w 1510"/>
              <a:gd name="T61" fmla="*/ 653 h 1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10" h="1327">
                <a:moveTo>
                  <a:pt x="1388" y="123"/>
                </a:moveTo>
                <a:cubicBezTo>
                  <a:pt x="1308" y="44"/>
                  <a:pt x="1204" y="1"/>
                  <a:pt x="1092" y="1"/>
                </a:cubicBezTo>
                <a:cubicBezTo>
                  <a:pt x="980" y="1"/>
                  <a:pt x="876" y="44"/>
                  <a:pt x="796" y="123"/>
                </a:cubicBezTo>
                <a:cubicBezTo>
                  <a:pt x="755" y="164"/>
                  <a:pt x="755" y="164"/>
                  <a:pt x="755" y="164"/>
                </a:cubicBezTo>
                <a:cubicBezTo>
                  <a:pt x="713" y="123"/>
                  <a:pt x="713" y="123"/>
                  <a:pt x="713" y="123"/>
                </a:cubicBezTo>
                <a:cubicBezTo>
                  <a:pt x="634" y="43"/>
                  <a:pt x="529" y="0"/>
                  <a:pt x="417" y="0"/>
                </a:cubicBezTo>
                <a:cubicBezTo>
                  <a:pt x="306" y="0"/>
                  <a:pt x="201" y="43"/>
                  <a:pt x="122" y="122"/>
                </a:cubicBezTo>
                <a:cubicBezTo>
                  <a:pt x="43" y="201"/>
                  <a:pt x="0" y="306"/>
                  <a:pt x="0" y="418"/>
                </a:cubicBezTo>
                <a:cubicBezTo>
                  <a:pt x="0" y="529"/>
                  <a:pt x="44" y="634"/>
                  <a:pt x="123" y="713"/>
                </a:cubicBezTo>
                <a:cubicBezTo>
                  <a:pt x="724" y="1314"/>
                  <a:pt x="724" y="1314"/>
                  <a:pt x="724" y="1314"/>
                </a:cubicBezTo>
                <a:cubicBezTo>
                  <a:pt x="732" y="1322"/>
                  <a:pt x="743" y="1327"/>
                  <a:pt x="754" y="1327"/>
                </a:cubicBezTo>
                <a:cubicBezTo>
                  <a:pt x="765" y="1327"/>
                  <a:pt x="776" y="1323"/>
                  <a:pt x="785" y="1314"/>
                </a:cubicBezTo>
                <a:cubicBezTo>
                  <a:pt x="1387" y="714"/>
                  <a:pt x="1387" y="714"/>
                  <a:pt x="1387" y="714"/>
                </a:cubicBezTo>
                <a:cubicBezTo>
                  <a:pt x="1466" y="635"/>
                  <a:pt x="1509" y="530"/>
                  <a:pt x="1509" y="419"/>
                </a:cubicBezTo>
                <a:cubicBezTo>
                  <a:pt x="1510" y="307"/>
                  <a:pt x="1467" y="202"/>
                  <a:pt x="1388" y="123"/>
                </a:cubicBezTo>
                <a:close/>
                <a:moveTo>
                  <a:pt x="1326" y="653"/>
                </a:moveTo>
                <a:cubicBezTo>
                  <a:pt x="754" y="1223"/>
                  <a:pt x="754" y="1223"/>
                  <a:pt x="754" y="1223"/>
                </a:cubicBezTo>
                <a:cubicBezTo>
                  <a:pt x="184" y="652"/>
                  <a:pt x="184" y="652"/>
                  <a:pt x="184" y="652"/>
                </a:cubicBezTo>
                <a:cubicBezTo>
                  <a:pt x="121" y="589"/>
                  <a:pt x="86" y="506"/>
                  <a:pt x="86" y="418"/>
                </a:cubicBezTo>
                <a:cubicBezTo>
                  <a:pt x="86" y="329"/>
                  <a:pt x="121" y="246"/>
                  <a:pt x="183" y="183"/>
                </a:cubicBezTo>
                <a:cubicBezTo>
                  <a:pt x="246" y="121"/>
                  <a:pt x="329" y="86"/>
                  <a:pt x="417" y="86"/>
                </a:cubicBezTo>
                <a:cubicBezTo>
                  <a:pt x="506" y="86"/>
                  <a:pt x="589" y="121"/>
                  <a:pt x="652" y="184"/>
                </a:cubicBezTo>
                <a:cubicBezTo>
                  <a:pt x="724" y="256"/>
                  <a:pt x="724" y="256"/>
                  <a:pt x="724" y="256"/>
                </a:cubicBezTo>
                <a:cubicBezTo>
                  <a:pt x="741" y="273"/>
                  <a:pt x="769" y="273"/>
                  <a:pt x="786" y="256"/>
                </a:cubicBezTo>
                <a:cubicBezTo>
                  <a:pt x="857" y="184"/>
                  <a:pt x="857" y="184"/>
                  <a:pt x="857" y="184"/>
                </a:cubicBezTo>
                <a:cubicBezTo>
                  <a:pt x="920" y="122"/>
                  <a:pt x="1004" y="87"/>
                  <a:pt x="1092" y="87"/>
                </a:cubicBezTo>
                <a:cubicBezTo>
                  <a:pt x="1180" y="87"/>
                  <a:pt x="1263" y="122"/>
                  <a:pt x="1326" y="184"/>
                </a:cubicBezTo>
                <a:cubicBezTo>
                  <a:pt x="1389" y="247"/>
                  <a:pt x="1423" y="330"/>
                  <a:pt x="1423" y="419"/>
                </a:cubicBezTo>
                <a:cubicBezTo>
                  <a:pt x="1423" y="507"/>
                  <a:pt x="1389" y="590"/>
                  <a:pt x="1326" y="653"/>
                </a:cubicBezTo>
                <a:close/>
                <a:moveTo>
                  <a:pt x="1326" y="653"/>
                </a:moveTo>
                <a:cubicBezTo>
                  <a:pt x="1326" y="653"/>
                  <a:pt x="1326" y="653"/>
                  <a:pt x="1326" y="653"/>
                </a:cubicBezTo>
              </a:path>
            </a:pathLst>
          </a:custGeom>
          <a:solidFill>
            <a:srgbClr val="008AE2"/>
          </a:solidFill>
          <a:ln>
            <a:noFill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2" name="Freeform 103">
            <a:extLst>
              <a:ext uri="{FF2B5EF4-FFF2-40B4-BE49-F238E27FC236}">
                <a16:creationId xmlns:a16="http://schemas.microsoft.com/office/drawing/2014/main" xmlns="" id="{E5C60DAC-AF6F-4222-B719-6FE1FDDFE77A}"/>
              </a:ext>
            </a:extLst>
          </p:cNvPr>
          <p:cNvSpPr>
            <a:spLocks noEditPoints="1"/>
          </p:cNvSpPr>
          <p:nvPr/>
        </p:nvSpPr>
        <p:spPr bwMode="auto">
          <a:xfrm>
            <a:off x="681037" y="3179763"/>
            <a:ext cx="538163" cy="511175"/>
          </a:xfrm>
          <a:custGeom>
            <a:avLst/>
            <a:gdLst>
              <a:gd name="T0" fmla="*/ 1546 w 1566"/>
              <a:gd name="T1" fmla="*/ 674 h 1489"/>
              <a:gd name="T2" fmla="*/ 814 w 1566"/>
              <a:gd name="T3" fmla="*/ 20 h 1489"/>
              <a:gd name="T4" fmla="*/ 810 w 1566"/>
              <a:gd name="T5" fmla="*/ 16 h 1489"/>
              <a:gd name="T6" fmla="*/ 752 w 1566"/>
              <a:gd name="T7" fmla="*/ 15 h 1489"/>
              <a:gd name="T8" fmla="*/ 19 w 1566"/>
              <a:gd name="T9" fmla="*/ 670 h 1489"/>
              <a:gd name="T10" fmla="*/ 16 w 1566"/>
              <a:gd name="T11" fmla="*/ 731 h 1489"/>
              <a:gd name="T12" fmla="*/ 48 w 1566"/>
              <a:gd name="T13" fmla="*/ 746 h 1489"/>
              <a:gd name="T14" fmla="*/ 77 w 1566"/>
              <a:gd name="T15" fmla="*/ 735 h 1489"/>
              <a:gd name="T16" fmla="*/ 209 w 1566"/>
              <a:gd name="T17" fmla="*/ 617 h 1489"/>
              <a:gd name="T18" fmla="*/ 209 w 1566"/>
              <a:gd name="T19" fmla="*/ 1380 h 1489"/>
              <a:gd name="T20" fmla="*/ 318 w 1566"/>
              <a:gd name="T21" fmla="*/ 1489 h 1489"/>
              <a:gd name="T22" fmla="*/ 549 w 1566"/>
              <a:gd name="T23" fmla="*/ 1489 h 1489"/>
              <a:gd name="T24" fmla="*/ 651 w 1566"/>
              <a:gd name="T25" fmla="*/ 1387 h 1489"/>
              <a:gd name="T26" fmla="*/ 651 w 1566"/>
              <a:gd name="T27" fmla="*/ 999 h 1489"/>
              <a:gd name="T28" fmla="*/ 666 w 1566"/>
              <a:gd name="T29" fmla="*/ 983 h 1489"/>
              <a:gd name="T30" fmla="*/ 900 w 1566"/>
              <a:gd name="T31" fmla="*/ 983 h 1489"/>
              <a:gd name="T32" fmla="*/ 915 w 1566"/>
              <a:gd name="T33" fmla="*/ 999 h 1489"/>
              <a:gd name="T34" fmla="*/ 915 w 1566"/>
              <a:gd name="T35" fmla="*/ 1387 h 1489"/>
              <a:gd name="T36" fmla="*/ 1018 w 1566"/>
              <a:gd name="T37" fmla="*/ 1489 h 1489"/>
              <a:gd name="T38" fmla="*/ 1249 w 1566"/>
              <a:gd name="T39" fmla="*/ 1489 h 1489"/>
              <a:gd name="T40" fmla="*/ 1357 w 1566"/>
              <a:gd name="T41" fmla="*/ 1353 h 1489"/>
              <a:gd name="T42" fmla="*/ 1357 w 1566"/>
              <a:gd name="T43" fmla="*/ 621 h 1489"/>
              <a:gd name="T44" fmla="*/ 1489 w 1566"/>
              <a:gd name="T45" fmla="*/ 739 h 1489"/>
              <a:gd name="T46" fmla="*/ 1518 w 1566"/>
              <a:gd name="T47" fmla="*/ 750 h 1489"/>
              <a:gd name="T48" fmla="*/ 1550 w 1566"/>
              <a:gd name="T49" fmla="*/ 735 h 1489"/>
              <a:gd name="T50" fmla="*/ 1546 w 1566"/>
              <a:gd name="T51" fmla="*/ 674 h 1489"/>
              <a:gd name="T52" fmla="*/ 1271 w 1566"/>
              <a:gd name="T53" fmla="*/ 888 h 1489"/>
              <a:gd name="T54" fmla="*/ 1271 w 1566"/>
              <a:gd name="T55" fmla="*/ 1352 h 1489"/>
              <a:gd name="T56" fmla="*/ 1248 w 1566"/>
              <a:gd name="T57" fmla="*/ 1402 h 1489"/>
              <a:gd name="T58" fmla="*/ 1017 w 1566"/>
              <a:gd name="T59" fmla="*/ 1402 h 1489"/>
              <a:gd name="T60" fmla="*/ 1001 w 1566"/>
              <a:gd name="T61" fmla="*/ 1386 h 1489"/>
              <a:gd name="T62" fmla="*/ 1001 w 1566"/>
              <a:gd name="T63" fmla="*/ 999 h 1489"/>
              <a:gd name="T64" fmla="*/ 899 w 1566"/>
              <a:gd name="T65" fmla="*/ 897 h 1489"/>
              <a:gd name="T66" fmla="*/ 666 w 1566"/>
              <a:gd name="T67" fmla="*/ 897 h 1489"/>
              <a:gd name="T68" fmla="*/ 564 w 1566"/>
              <a:gd name="T69" fmla="*/ 999 h 1489"/>
              <a:gd name="T70" fmla="*/ 564 w 1566"/>
              <a:gd name="T71" fmla="*/ 1387 h 1489"/>
              <a:gd name="T72" fmla="*/ 548 w 1566"/>
              <a:gd name="T73" fmla="*/ 1403 h 1489"/>
              <a:gd name="T74" fmla="*/ 317 w 1566"/>
              <a:gd name="T75" fmla="*/ 1403 h 1489"/>
              <a:gd name="T76" fmla="*/ 295 w 1566"/>
              <a:gd name="T77" fmla="*/ 1380 h 1489"/>
              <a:gd name="T78" fmla="*/ 295 w 1566"/>
              <a:gd name="T79" fmla="*/ 539 h 1489"/>
              <a:gd name="T80" fmla="*/ 781 w 1566"/>
              <a:gd name="T81" fmla="*/ 105 h 1489"/>
              <a:gd name="T82" fmla="*/ 1271 w 1566"/>
              <a:gd name="T83" fmla="*/ 543 h 1489"/>
              <a:gd name="T84" fmla="*/ 1271 w 1566"/>
              <a:gd name="T85" fmla="*/ 888 h 1489"/>
              <a:gd name="T86" fmla="*/ 1271 w 1566"/>
              <a:gd name="T87" fmla="*/ 888 h 1489"/>
              <a:gd name="T88" fmla="*/ 1271 w 1566"/>
              <a:gd name="T89" fmla="*/ 888 h 1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566" h="1489">
                <a:moveTo>
                  <a:pt x="1546" y="674"/>
                </a:moveTo>
                <a:cubicBezTo>
                  <a:pt x="814" y="20"/>
                  <a:pt x="814" y="20"/>
                  <a:pt x="814" y="20"/>
                </a:cubicBezTo>
                <a:cubicBezTo>
                  <a:pt x="813" y="18"/>
                  <a:pt x="812" y="17"/>
                  <a:pt x="810" y="16"/>
                </a:cubicBezTo>
                <a:cubicBezTo>
                  <a:pt x="794" y="1"/>
                  <a:pt x="769" y="0"/>
                  <a:pt x="752" y="15"/>
                </a:cubicBezTo>
                <a:cubicBezTo>
                  <a:pt x="19" y="670"/>
                  <a:pt x="19" y="670"/>
                  <a:pt x="19" y="670"/>
                </a:cubicBezTo>
                <a:cubicBezTo>
                  <a:pt x="1" y="686"/>
                  <a:pt x="0" y="713"/>
                  <a:pt x="16" y="731"/>
                </a:cubicBezTo>
                <a:cubicBezTo>
                  <a:pt x="25" y="741"/>
                  <a:pt x="36" y="746"/>
                  <a:pt x="48" y="746"/>
                </a:cubicBezTo>
                <a:cubicBezTo>
                  <a:pt x="58" y="746"/>
                  <a:pt x="69" y="742"/>
                  <a:pt x="77" y="735"/>
                </a:cubicBezTo>
                <a:cubicBezTo>
                  <a:pt x="209" y="617"/>
                  <a:pt x="209" y="617"/>
                  <a:pt x="209" y="617"/>
                </a:cubicBezTo>
                <a:cubicBezTo>
                  <a:pt x="209" y="1380"/>
                  <a:pt x="209" y="1380"/>
                  <a:pt x="209" y="1380"/>
                </a:cubicBezTo>
                <a:cubicBezTo>
                  <a:pt x="209" y="1440"/>
                  <a:pt x="258" y="1489"/>
                  <a:pt x="318" y="1489"/>
                </a:cubicBezTo>
                <a:cubicBezTo>
                  <a:pt x="549" y="1489"/>
                  <a:pt x="549" y="1489"/>
                  <a:pt x="549" y="1489"/>
                </a:cubicBezTo>
                <a:cubicBezTo>
                  <a:pt x="605" y="1489"/>
                  <a:pt x="651" y="1443"/>
                  <a:pt x="651" y="1387"/>
                </a:cubicBezTo>
                <a:cubicBezTo>
                  <a:pt x="651" y="999"/>
                  <a:pt x="651" y="999"/>
                  <a:pt x="651" y="999"/>
                </a:cubicBezTo>
                <a:cubicBezTo>
                  <a:pt x="651" y="990"/>
                  <a:pt x="658" y="983"/>
                  <a:pt x="666" y="983"/>
                </a:cubicBezTo>
                <a:cubicBezTo>
                  <a:pt x="900" y="983"/>
                  <a:pt x="900" y="983"/>
                  <a:pt x="900" y="983"/>
                </a:cubicBezTo>
                <a:cubicBezTo>
                  <a:pt x="908" y="983"/>
                  <a:pt x="915" y="990"/>
                  <a:pt x="915" y="999"/>
                </a:cubicBezTo>
                <a:cubicBezTo>
                  <a:pt x="915" y="1387"/>
                  <a:pt x="915" y="1387"/>
                  <a:pt x="915" y="1387"/>
                </a:cubicBezTo>
                <a:cubicBezTo>
                  <a:pt x="915" y="1443"/>
                  <a:pt x="961" y="1489"/>
                  <a:pt x="1018" y="1489"/>
                </a:cubicBezTo>
                <a:cubicBezTo>
                  <a:pt x="1249" y="1489"/>
                  <a:pt x="1249" y="1489"/>
                  <a:pt x="1249" y="1489"/>
                </a:cubicBezTo>
                <a:cubicBezTo>
                  <a:pt x="1309" y="1489"/>
                  <a:pt x="1357" y="1429"/>
                  <a:pt x="1357" y="1353"/>
                </a:cubicBezTo>
                <a:cubicBezTo>
                  <a:pt x="1357" y="621"/>
                  <a:pt x="1357" y="621"/>
                  <a:pt x="1357" y="621"/>
                </a:cubicBezTo>
                <a:cubicBezTo>
                  <a:pt x="1489" y="739"/>
                  <a:pt x="1489" y="739"/>
                  <a:pt x="1489" y="739"/>
                </a:cubicBezTo>
                <a:cubicBezTo>
                  <a:pt x="1498" y="746"/>
                  <a:pt x="1508" y="750"/>
                  <a:pt x="1518" y="750"/>
                </a:cubicBezTo>
                <a:cubicBezTo>
                  <a:pt x="1530" y="750"/>
                  <a:pt x="1542" y="745"/>
                  <a:pt x="1550" y="735"/>
                </a:cubicBezTo>
                <a:cubicBezTo>
                  <a:pt x="1566" y="717"/>
                  <a:pt x="1564" y="690"/>
                  <a:pt x="1546" y="674"/>
                </a:cubicBezTo>
                <a:close/>
                <a:moveTo>
                  <a:pt x="1271" y="888"/>
                </a:moveTo>
                <a:cubicBezTo>
                  <a:pt x="1271" y="1352"/>
                  <a:pt x="1271" y="1352"/>
                  <a:pt x="1271" y="1352"/>
                </a:cubicBezTo>
                <a:cubicBezTo>
                  <a:pt x="1271" y="1383"/>
                  <a:pt x="1255" y="1402"/>
                  <a:pt x="1248" y="1402"/>
                </a:cubicBezTo>
                <a:cubicBezTo>
                  <a:pt x="1017" y="1402"/>
                  <a:pt x="1017" y="1402"/>
                  <a:pt x="1017" y="1402"/>
                </a:cubicBezTo>
                <a:cubicBezTo>
                  <a:pt x="1009" y="1402"/>
                  <a:pt x="1001" y="1395"/>
                  <a:pt x="1001" y="1386"/>
                </a:cubicBezTo>
                <a:cubicBezTo>
                  <a:pt x="1001" y="999"/>
                  <a:pt x="1001" y="999"/>
                  <a:pt x="1001" y="999"/>
                </a:cubicBezTo>
                <a:cubicBezTo>
                  <a:pt x="1001" y="942"/>
                  <a:pt x="956" y="897"/>
                  <a:pt x="899" y="897"/>
                </a:cubicBezTo>
                <a:cubicBezTo>
                  <a:pt x="666" y="897"/>
                  <a:pt x="666" y="897"/>
                  <a:pt x="666" y="897"/>
                </a:cubicBezTo>
                <a:cubicBezTo>
                  <a:pt x="610" y="897"/>
                  <a:pt x="564" y="942"/>
                  <a:pt x="564" y="999"/>
                </a:cubicBezTo>
                <a:cubicBezTo>
                  <a:pt x="564" y="1387"/>
                  <a:pt x="564" y="1387"/>
                  <a:pt x="564" y="1387"/>
                </a:cubicBezTo>
                <a:cubicBezTo>
                  <a:pt x="564" y="1396"/>
                  <a:pt x="557" y="1403"/>
                  <a:pt x="548" y="1403"/>
                </a:cubicBezTo>
                <a:cubicBezTo>
                  <a:pt x="317" y="1403"/>
                  <a:pt x="317" y="1403"/>
                  <a:pt x="317" y="1403"/>
                </a:cubicBezTo>
                <a:cubicBezTo>
                  <a:pt x="305" y="1403"/>
                  <a:pt x="295" y="1393"/>
                  <a:pt x="295" y="1380"/>
                </a:cubicBezTo>
                <a:cubicBezTo>
                  <a:pt x="295" y="539"/>
                  <a:pt x="295" y="539"/>
                  <a:pt x="295" y="539"/>
                </a:cubicBezTo>
                <a:cubicBezTo>
                  <a:pt x="781" y="105"/>
                  <a:pt x="781" y="105"/>
                  <a:pt x="781" y="105"/>
                </a:cubicBezTo>
                <a:cubicBezTo>
                  <a:pt x="1271" y="543"/>
                  <a:pt x="1271" y="543"/>
                  <a:pt x="1271" y="543"/>
                </a:cubicBezTo>
                <a:lnTo>
                  <a:pt x="1271" y="888"/>
                </a:lnTo>
                <a:close/>
                <a:moveTo>
                  <a:pt x="1271" y="888"/>
                </a:moveTo>
                <a:cubicBezTo>
                  <a:pt x="1271" y="888"/>
                  <a:pt x="1271" y="888"/>
                  <a:pt x="1271" y="888"/>
                </a:cubicBezTo>
              </a:path>
            </a:pathLst>
          </a:custGeom>
          <a:solidFill>
            <a:srgbClr val="008AE2"/>
          </a:solidFill>
          <a:ln>
            <a:noFill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5" name="Freeform 107">
            <a:extLst>
              <a:ext uri="{FF2B5EF4-FFF2-40B4-BE49-F238E27FC236}">
                <a16:creationId xmlns:a16="http://schemas.microsoft.com/office/drawing/2014/main" xmlns="" id="{4A1CEEB1-BF24-4AF2-A1FB-4FCD4AC27C3F}"/>
              </a:ext>
            </a:extLst>
          </p:cNvPr>
          <p:cNvSpPr>
            <a:spLocks noEditPoints="1"/>
          </p:cNvSpPr>
          <p:nvPr/>
        </p:nvSpPr>
        <p:spPr bwMode="auto">
          <a:xfrm>
            <a:off x="1824037" y="3179763"/>
            <a:ext cx="511175" cy="525463"/>
          </a:xfrm>
          <a:custGeom>
            <a:avLst/>
            <a:gdLst>
              <a:gd name="T0" fmla="*/ 1487 w 1489"/>
              <a:gd name="T1" fmla="*/ 913 h 1530"/>
              <a:gd name="T2" fmla="*/ 1405 w 1489"/>
              <a:gd name="T3" fmla="*/ 606 h 1530"/>
              <a:gd name="T4" fmla="*/ 991 w 1489"/>
              <a:gd name="T5" fmla="*/ 565 h 1530"/>
              <a:gd name="T6" fmla="*/ 940 w 1489"/>
              <a:gd name="T7" fmla="*/ 575 h 1530"/>
              <a:gd name="T8" fmla="*/ 972 w 1489"/>
              <a:gd name="T9" fmla="*/ 79 h 1530"/>
              <a:gd name="T10" fmla="*/ 747 w 1489"/>
              <a:gd name="T11" fmla="*/ 28 h 1530"/>
              <a:gd name="T12" fmla="*/ 460 w 1489"/>
              <a:gd name="T13" fmla="*/ 649 h 1530"/>
              <a:gd name="T14" fmla="*/ 392 w 1489"/>
              <a:gd name="T15" fmla="*/ 747 h 1530"/>
              <a:gd name="T16" fmla="*/ 133 w 1489"/>
              <a:gd name="T17" fmla="*/ 731 h 1530"/>
              <a:gd name="T18" fmla="*/ 0 w 1489"/>
              <a:gd name="T19" fmla="*/ 1385 h 1530"/>
              <a:gd name="T20" fmla="*/ 328 w 1489"/>
              <a:gd name="T21" fmla="*/ 1518 h 1530"/>
              <a:gd name="T22" fmla="*/ 480 w 1489"/>
              <a:gd name="T23" fmla="*/ 1502 h 1530"/>
              <a:gd name="T24" fmla="*/ 1014 w 1489"/>
              <a:gd name="T25" fmla="*/ 1530 h 1530"/>
              <a:gd name="T26" fmla="*/ 1362 w 1489"/>
              <a:gd name="T27" fmla="*/ 1393 h 1530"/>
              <a:gd name="T28" fmla="*/ 1456 w 1489"/>
              <a:gd name="T29" fmla="*/ 1105 h 1530"/>
              <a:gd name="T30" fmla="*/ 133 w 1489"/>
              <a:gd name="T31" fmla="*/ 1431 h 1530"/>
              <a:gd name="T32" fmla="*/ 86 w 1489"/>
              <a:gd name="T33" fmla="*/ 864 h 1530"/>
              <a:gd name="T34" fmla="*/ 328 w 1489"/>
              <a:gd name="T35" fmla="*/ 818 h 1530"/>
              <a:gd name="T36" fmla="*/ 375 w 1489"/>
              <a:gd name="T37" fmla="*/ 1384 h 1530"/>
              <a:gd name="T38" fmla="*/ 133 w 1489"/>
              <a:gd name="T39" fmla="*/ 1431 h 1530"/>
              <a:gd name="T40" fmla="*/ 1355 w 1489"/>
              <a:gd name="T41" fmla="*/ 1055 h 1530"/>
              <a:gd name="T42" fmla="*/ 1310 w 1489"/>
              <a:gd name="T43" fmla="*/ 1219 h 1530"/>
              <a:gd name="T44" fmla="*/ 1286 w 1489"/>
              <a:gd name="T45" fmla="*/ 1351 h 1530"/>
              <a:gd name="T46" fmla="*/ 912 w 1489"/>
              <a:gd name="T47" fmla="*/ 1439 h 1530"/>
              <a:gd name="T48" fmla="*/ 491 w 1489"/>
              <a:gd name="T49" fmla="*/ 1417 h 1530"/>
              <a:gd name="T50" fmla="*/ 459 w 1489"/>
              <a:gd name="T51" fmla="*/ 1413 h 1530"/>
              <a:gd name="T52" fmla="*/ 461 w 1489"/>
              <a:gd name="T53" fmla="*/ 864 h 1530"/>
              <a:gd name="T54" fmla="*/ 515 w 1489"/>
              <a:gd name="T55" fmla="*/ 715 h 1530"/>
              <a:gd name="T56" fmla="*/ 807 w 1489"/>
              <a:gd name="T57" fmla="*/ 179 h 1530"/>
              <a:gd name="T58" fmla="*/ 901 w 1489"/>
              <a:gd name="T59" fmla="*/ 129 h 1530"/>
              <a:gd name="T60" fmla="*/ 882 w 1489"/>
              <a:gd name="T61" fmla="*/ 648 h 1530"/>
              <a:gd name="T62" fmla="*/ 1007 w 1489"/>
              <a:gd name="T63" fmla="*/ 649 h 1530"/>
              <a:gd name="T64" fmla="*/ 1347 w 1489"/>
              <a:gd name="T65" fmla="*/ 669 h 1530"/>
              <a:gd name="T66" fmla="*/ 1365 w 1489"/>
              <a:gd name="T67" fmla="*/ 842 h 1530"/>
              <a:gd name="T68" fmla="*/ 1361 w 1489"/>
              <a:gd name="T69" fmla="*/ 1003 h 1530"/>
              <a:gd name="T70" fmla="*/ 1361 w 1489"/>
              <a:gd name="T71" fmla="*/ 1003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89" h="1530">
                <a:moveTo>
                  <a:pt x="1443" y="1040"/>
                </a:moveTo>
                <a:cubicBezTo>
                  <a:pt x="1474" y="1000"/>
                  <a:pt x="1489" y="957"/>
                  <a:pt x="1487" y="913"/>
                </a:cubicBezTo>
                <a:cubicBezTo>
                  <a:pt x="1485" y="865"/>
                  <a:pt x="1464" y="827"/>
                  <a:pt x="1446" y="803"/>
                </a:cubicBezTo>
                <a:cubicBezTo>
                  <a:pt x="1467" y="751"/>
                  <a:pt x="1475" y="670"/>
                  <a:pt x="1405" y="606"/>
                </a:cubicBezTo>
                <a:cubicBezTo>
                  <a:pt x="1354" y="560"/>
                  <a:pt x="1268" y="539"/>
                  <a:pt x="1148" y="545"/>
                </a:cubicBezTo>
                <a:cubicBezTo>
                  <a:pt x="1064" y="549"/>
                  <a:pt x="994" y="564"/>
                  <a:pt x="991" y="565"/>
                </a:cubicBezTo>
                <a:cubicBezTo>
                  <a:pt x="990" y="565"/>
                  <a:pt x="990" y="565"/>
                  <a:pt x="990" y="565"/>
                </a:cubicBezTo>
                <a:cubicBezTo>
                  <a:pt x="974" y="568"/>
                  <a:pt x="957" y="571"/>
                  <a:pt x="940" y="575"/>
                </a:cubicBezTo>
                <a:cubicBezTo>
                  <a:pt x="939" y="555"/>
                  <a:pt x="942" y="504"/>
                  <a:pt x="980" y="389"/>
                </a:cubicBezTo>
                <a:cubicBezTo>
                  <a:pt x="1025" y="253"/>
                  <a:pt x="1022" y="149"/>
                  <a:pt x="972" y="79"/>
                </a:cubicBezTo>
                <a:cubicBezTo>
                  <a:pt x="919" y="6"/>
                  <a:pt x="834" y="0"/>
                  <a:pt x="809" y="0"/>
                </a:cubicBezTo>
                <a:cubicBezTo>
                  <a:pt x="785" y="0"/>
                  <a:pt x="763" y="10"/>
                  <a:pt x="747" y="28"/>
                </a:cubicBezTo>
                <a:cubicBezTo>
                  <a:pt x="712" y="69"/>
                  <a:pt x="716" y="146"/>
                  <a:pt x="720" y="181"/>
                </a:cubicBezTo>
                <a:cubicBezTo>
                  <a:pt x="678" y="294"/>
                  <a:pt x="560" y="572"/>
                  <a:pt x="460" y="649"/>
                </a:cubicBezTo>
                <a:cubicBezTo>
                  <a:pt x="458" y="650"/>
                  <a:pt x="456" y="652"/>
                  <a:pt x="454" y="653"/>
                </a:cubicBezTo>
                <a:cubicBezTo>
                  <a:pt x="425" y="684"/>
                  <a:pt x="405" y="718"/>
                  <a:pt x="392" y="747"/>
                </a:cubicBezTo>
                <a:cubicBezTo>
                  <a:pt x="373" y="737"/>
                  <a:pt x="351" y="731"/>
                  <a:pt x="328" y="731"/>
                </a:cubicBezTo>
                <a:cubicBezTo>
                  <a:pt x="133" y="731"/>
                  <a:pt x="133" y="731"/>
                  <a:pt x="133" y="731"/>
                </a:cubicBezTo>
                <a:cubicBezTo>
                  <a:pt x="60" y="731"/>
                  <a:pt x="0" y="791"/>
                  <a:pt x="0" y="865"/>
                </a:cubicBezTo>
                <a:cubicBezTo>
                  <a:pt x="0" y="1385"/>
                  <a:pt x="0" y="1385"/>
                  <a:pt x="0" y="1385"/>
                </a:cubicBezTo>
                <a:cubicBezTo>
                  <a:pt x="0" y="1458"/>
                  <a:pt x="60" y="1518"/>
                  <a:pt x="133" y="1518"/>
                </a:cubicBezTo>
                <a:cubicBezTo>
                  <a:pt x="328" y="1518"/>
                  <a:pt x="328" y="1518"/>
                  <a:pt x="328" y="1518"/>
                </a:cubicBezTo>
                <a:cubicBezTo>
                  <a:pt x="357" y="1518"/>
                  <a:pt x="383" y="1509"/>
                  <a:pt x="405" y="1493"/>
                </a:cubicBezTo>
                <a:cubicBezTo>
                  <a:pt x="480" y="1502"/>
                  <a:pt x="480" y="1502"/>
                  <a:pt x="480" y="1502"/>
                </a:cubicBezTo>
                <a:cubicBezTo>
                  <a:pt x="492" y="1504"/>
                  <a:pt x="697" y="1530"/>
                  <a:pt x="907" y="1526"/>
                </a:cubicBezTo>
                <a:cubicBezTo>
                  <a:pt x="945" y="1529"/>
                  <a:pt x="981" y="1530"/>
                  <a:pt x="1014" y="1530"/>
                </a:cubicBezTo>
                <a:cubicBezTo>
                  <a:pt x="1071" y="1530"/>
                  <a:pt x="1121" y="1526"/>
                  <a:pt x="1163" y="1517"/>
                </a:cubicBezTo>
                <a:cubicBezTo>
                  <a:pt x="1261" y="1496"/>
                  <a:pt x="1328" y="1454"/>
                  <a:pt x="1362" y="1393"/>
                </a:cubicBezTo>
                <a:cubicBezTo>
                  <a:pt x="1388" y="1347"/>
                  <a:pt x="1388" y="1300"/>
                  <a:pt x="1383" y="1271"/>
                </a:cubicBezTo>
                <a:cubicBezTo>
                  <a:pt x="1447" y="1213"/>
                  <a:pt x="1458" y="1149"/>
                  <a:pt x="1456" y="1105"/>
                </a:cubicBezTo>
                <a:cubicBezTo>
                  <a:pt x="1455" y="1079"/>
                  <a:pt x="1449" y="1057"/>
                  <a:pt x="1443" y="1040"/>
                </a:cubicBezTo>
                <a:close/>
                <a:moveTo>
                  <a:pt x="133" y="1431"/>
                </a:moveTo>
                <a:cubicBezTo>
                  <a:pt x="107" y="1431"/>
                  <a:pt x="86" y="1410"/>
                  <a:pt x="86" y="1385"/>
                </a:cubicBezTo>
                <a:cubicBezTo>
                  <a:pt x="86" y="864"/>
                  <a:pt x="86" y="864"/>
                  <a:pt x="86" y="864"/>
                </a:cubicBezTo>
                <a:cubicBezTo>
                  <a:pt x="86" y="838"/>
                  <a:pt x="108" y="818"/>
                  <a:pt x="133" y="818"/>
                </a:cubicBezTo>
                <a:cubicBezTo>
                  <a:pt x="328" y="818"/>
                  <a:pt x="328" y="818"/>
                  <a:pt x="328" y="818"/>
                </a:cubicBezTo>
                <a:cubicBezTo>
                  <a:pt x="354" y="818"/>
                  <a:pt x="375" y="839"/>
                  <a:pt x="375" y="864"/>
                </a:cubicBezTo>
                <a:cubicBezTo>
                  <a:pt x="375" y="1384"/>
                  <a:pt x="375" y="1384"/>
                  <a:pt x="375" y="1384"/>
                </a:cubicBezTo>
                <a:cubicBezTo>
                  <a:pt x="375" y="1410"/>
                  <a:pt x="354" y="1431"/>
                  <a:pt x="328" y="1431"/>
                </a:cubicBezTo>
                <a:cubicBezTo>
                  <a:pt x="133" y="1431"/>
                  <a:pt x="133" y="1431"/>
                  <a:pt x="133" y="1431"/>
                </a:cubicBezTo>
                <a:close/>
                <a:moveTo>
                  <a:pt x="1361" y="1003"/>
                </a:moveTo>
                <a:cubicBezTo>
                  <a:pt x="1348" y="1017"/>
                  <a:pt x="1345" y="1038"/>
                  <a:pt x="1355" y="1055"/>
                </a:cubicBezTo>
                <a:cubicBezTo>
                  <a:pt x="1355" y="1055"/>
                  <a:pt x="1368" y="1078"/>
                  <a:pt x="1370" y="1108"/>
                </a:cubicBezTo>
                <a:cubicBezTo>
                  <a:pt x="1372" y="1150"/>
                  <a:pt x="1352" y="1187"/>
                  <a:pt x="1310" y="1219"/>
                </a:cubicBezTo>
                <a:cubicBezTo>
                  <a:pt x="1295" y="1231"/>
                  <a:pt x="1289" y="1251"/>
                  <a:pt x="1295" y="1268"/>
                </a:cubicBezTo>
                <a:cubicBezTo>
                  <a:pt x="1295" y="1269"/>
                  <a:pt x="1309" y="1311"/>
                  <a:pt x="1286" y="1351"/>
                </a:cubicBezTo>
                <a:cubicBezTo>
                  <a:pt x="1265" y="1389"/>
                  <a:pt x="1217" y="1417"/>
                  <a:pt x="1145" y="1432"/>
                </a:cubicBezTo>
                <a:cubicBezTo>
                  <a:pt x="1087" y="1445"/>
                  <a:pt x="1008" y="1447"/>
                  <a:pt x="912" y="1439"/>
                </a:cubicBezTo>
                <a:cubicBezTo>
                  <a:pt x="907" y="1439"/>
                  <a:pt x="907" y="1439"/>
                  <a:pt x="907" y="1439"/>
                </a:cubicBezTo>
                <a:cubicBezTo>
                  <a:pt x="701" y="1444"/>
                  <a:pt x="493" y="1417"/>
                  <a:pt x="491" y="1417"/>
                </a:cubicBezTo>
                <a:cubicBezTo>
                  <a:pt x="491" y="1417"/>
                  <a:pt x="491" y="1417"/>
                  <a:pt x="491" y="1417"/>
                </a:cubicBezTo>
                <a:cubicBezTo>
                  <a:pt x="459" y="1413"/>
                  <a:pt x="459" y="1413"/>
                  <a:pt x="459" y="1413"/>
                </a:cubicBezTo>
                <a:cubicBezTo>
                  <a:pt x="460" y="1404"/>
                  <a:pt x="461" y="1394"/>
                  <a:pt x="461" y="1385"/>
                </a:cubicBezTo>
                <a:cubicBezTo>
                  <a:pt x="461" y="864"/>
                  <a:pt x="461" y="864"/>
                  <a:pt x="461" y="864"/>
                </a:cubicBezTo>
                <a:cubicBezTo>
                  <a:pt x="461" y="851"/>
                  <a:pt x="459" y="837"/>
                  <a:pt x="455" y="825"/>
                </a:cubicBezTo>
                <a:cubicBezTo>
                  <a:pt x="461" y="803"/>
                  <a:pt x="477" y="755"/>
                  <a:pt x="515" y="715"/>
                </a:cubicBezTo>
                <a:cubicBezTo>
                  <a:pt x="659" y="601"/>
                  <a:pt x="799" y="217"/>
                  <a:pt x="805" y="200"/>
                </a:cubicBezTo>
                <a:cubicBezTo>
                  <a:pt x="808" y="193"/>
                  <a:pt x="808" y="186"/>
                  <a:pt x="807" y="179"/>
                </a:cubicBezTo>
                <a:cubicBezTo>
                  <a:pt x="802" y="143"/>
                  <a:pt x="804" y="99"/>
                  <a:pt x="811" y="86"/>
                </a:cubicBezTo>
                <a:cubicBezTo>
                  <a:pt x="828" y="86"/>
                  <a:pt x="874" y="91"/>
                  <a:pt x="901" y="129"/>
                </a:cubicBezTo>
                <a:cubicBezTo>
                  <a:pt x="934" y="174"/>
                  <a:pt x="933" y="255"/>
                  <a:pt x="898" y="362"/>
                </a:cubicBezTo>
                <a:cubicBezTo>
                  <a:pt x="844" y="524"/>
                  <a:pt x="839" y="610"/>
                  <a:pt x="882" y="648"/>
                </a:cubicBezTo>
                <a:cubicBezTo>
                  <a:pt x="903" y="667"/>
                  <a:pt x="931" y="668"/>
                  <a:pt x="952" y="660"/>
                </a:cubicBezTo>
                <a:cubicBezTo>
                  <a:pt x="971" y="656"/>
                  <a:pt x="990" y="652"/>
                  <a:pt x="1007" y="649"/>
                </a:cubicBezTo>
                <a:cubicBezTo>
                  <a:pt x="1009" y="649"/>
                  <a:pt x="1010" y="649"/>
                  <a:pt x="1012" y="648"/>
                </a:cubicBezTo>
                <a:cubicBezTo>
                  <a:pt x="1110" y="627"/>
                  <a:pt x="1286" y="614"/>
                  <a:pt x="1347" y="669"/>
                </a:cubicBezTo>
                <a:cubicBezTo>
                  <a:pt x="1399" y="717"/>
                  <a:pt x="1362" y="779"/>
                  <a:pt x="1358" y="786"/>
                </a:cubicBezTo>
                <a:cubicBezTo>
                  <a:pt x="1346" y="804"/>
                  <a:pt x="1349" y="827"/>
                  <a:pt x="1365" y="842"/>
                </a:cubicBezTo>
                <a:cubicBezTo>
                  <a:pt x="1366" y="842"/>
                  <a:pt x="1399" y="874"/>
                  <a:pt x="1401" y="916"/>
                </a:cubicBezTo>
                <a:cubicBezTo>
                  <a:pt x="1402" y="945"/>
                  <a:pt x="1389" y="974"/>
                  <a:pt x="1361" y="1003"/>
                </a:cubicBezTo>
                <a:close/>
                <a:moveTo>
                  <a:pt x="1361" y="1003"/>
                </a:moveTo>
                <a:cubicBezTo>
                  <a:pt x="1361" y="1003"/>
                  <a:pt x="1361" y="1003"/>
                  <a:pt x="1361" y="1003"/>
                </a:cubicBezTo>
              </a:path>
            </a:pathLst>
          </a:custGeom>
          <a:solidFill>
            <a:srgbClr val="008AE2"/>
          </a:solidFill>
          <a:ln>
            <a:noFill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86" name="Group 110">
            <a:extLst>
              <a:ext uri="{FF2B5EF4-FFF2-40B4-BE49-F238E27FC236}">
                <a16:creationId xmlns:a16="http://schemas.microsoft.com/office/drawing/2014/main" xmlns="" id="{9C7845D6-4872-4014-BEC7-F17AA21A8F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967037" y="3179763"/>
            <a:ext cx="530225" cy="503238"/>
            <a:chOff x="2222" y="1676"/>
            <a:chExt cx="334" cy="317"/>
          </a:xfrm>
          <a:solidFill>
            <a:srgbClr val="008AE2"/>
          </a:solidFill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grpSpPr>
        <p:sp>
          <p:nvSpPr>
            <p:cNvPr id="188" name="Freeform 111">
              <a:extLst>
                <a:ext uri="{FF2B5EF4-FFF2-40B4-BE49-F238E27FC236}">
                  <a16:creationId xmlns:a16="http://schemas.microsoft.com/office/drawing/2014/main" xmlns="" id="{23B6DB40-923C-48CF-9E5D-99CC2DE047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" y="1800"/>
              <a:ext cx="212" cy="193"/>
            </a:xfrm>
            <a:custGeom>
              <a:avLst/>
              <a:gdLst>
                <a:gd name="T0" fmla="*/ 817 w 981"/>
                <a:gd name="T1" fmla="*/ 72 h 894"/>
                <a:gd name="T2" fmla="*/ 817 w 981"/>
                <a:gd name="T3" fmla="*/ 133 h 894"/>
                <a:gd name="T4" fmla="*/ 817 w 981"/>
                <a:gd name="T5" fmla="*/ 387 h 894"/>
                <a:gd name="T6" fmla="*/ 449 w 981"/>
                <a:gd name="T7" fmla="*/ 755 h 894"/>
                <a:gd name="T8" fmla="*/ 195 w 981"/>
                <a:gd name="T9" fmla="*/ 755 h 894"/>
                <a:gd name="T10" fmla="*/ 139 w 981"/>
                <a:gd name="T11" fmla="*/ 700 h 894"/>
                <a:gd name="T12" fmla="*/ 139 w 981"/>
                <a:gd name="T13" fmla="*/ 446 h 894"/>
                <a:gd name="T14" fmla="*/ 507 w 981"/>
                <a:gd name="T15" fmla="*/ 78 h 894"/>
                <a:gd name="T16" fmla="*/ 507 w 981"/>
                <a:gd name="T17" fmla="*/ 17 h 894"/>
                <a:gd name="T18" fmla="*/ 446 w 981"/>
                <a:gd name="T19" fmla="*/ 17 h 894"/>
                <a:gd name="T20" fmla="*/ 78 w 981"/>
                <a:gd name="T21" fmla="*/ 385 h 894"/>
                <a:gd name="T22" fmla="*/ 0 w 981"/>
                <a:gd name="T23" fmla="*/ 573 h 894"/>
                <a:gd name="T24" fmla="*/ 78 w 981"/>
                <a:gd name="T25" fmla="*/ 761 h 894"/>
                <a:gd name="T26" fmla="*/ 133 w 981"/>
                <a:gd name="T27" fmla="*/ 816 h 894"/>
                <a:gd name="T28" fmla="*/ 322 w 981"/>
                <a:gd name="T29" fmla="*/ 894 h 894"/>
                <a:gd name="T30" fmla="*/ 510 w 981"/>
                <a:gd name="T31" fmla="*/ 816 h 894"/>
                <a:gd name="T32" fmla="*/ 878 w 981"/>
                <a:gd name="T33" fmla="*/ 448 h 894"/>
                <a:gd name="T34" fmla="*/ 878 w 981"/>
                <a:gd name="T35" fmla="*/ 72 h 894"/>
                <a:gd name="T36" fmla="*/ 817 w 981"/>
                <a:gd name="T37" fmla="*/ 72 h 894"/>
                <a:gd name="T38" fmla="*/ 817 w 981"/>
                <a:gd name="T39" fmla="*/ 72 h 894"/>
                <a:gd name="T40" fmla="*/ 817 w 981"/>
                <a:gd name="T41" fmla="*/ 72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1" h="894">
                  <a:moveTo>
                    <a:pt x="817" y="72"/>
                  </a:moveTo>
                  <a:cubicBezTo>
                    <a:pt x="800" y="89"/>
                    <a:pt x="800" y="116"/>
                    <a:pt x="817" y="133"/>
                  </a:cubicBezTo>
                  <a:cubicBezTo>
                    <a:pt x="887" y="203"/>
                    <a:pt x="887" y="317"/>
                    <a:pt x="817" y="387"/>
                  </a:cubicBezTo>
                  <a:cubicBezTo>
                    <a:pt x="449" y="755"/>
                    <a:pt x="449" y="755"/>
                    <a:pt x="449" y="755"/>
                  </a:cubicBezTo>
                  <a:cubicBezTo>
                    <a:pt x="379" y="825"/>
                    <a:pt x="265" y="825"/>
                    <a:pt x="195" y="755"/>
                  </a:cubicBezTo>
                  <a:cubicBezTo>
                    <a:pt x="139" y="700"/>
                    <a:pt x="139" y="700"/>
                    <a:pt x="139" y="700"/>
                  </a:cubicBezTo>
                  <a:cubicBezTo>
                    <a:pt x="69" y="630"/>
                    <a:pt x="69" y="516"/>
                    <a:pt x="139" y="446"/>
                  </a:cubicBezTo>
                  <a:cubicBezTo>
                    <a:pt x="507" y="78"/>
                    <a:pt x="507" y="78"/>
                    <a:pt x="507" y="78"/>
                  </a:cubicBezTo>
                  <a:cubicBezTo>
                    <a:pt x="524" y="61"/>
                    <a:pt x="524" y="34"/>
                    <a:pt x="507" y="17"/>
                  </a:cubicBezTo>
                  <a:cubicBezTo>
                    <a:pt x="490" y="0"/>
                    <a:pt x="463" y="0"/>
                    <a:pt x="446" y="17"/>
                  </a:cubicBezTo>
                  <a:cubicBezTo>
                    <a:pt x="78" y="385"/>
                    <a:pt x="78" y="385"/>
                    <a:pt x="78" y="385"/>
                  </a:cubicBezTo>
                  <a:cubicBezTo>
                    <a:pt x="28" y="435"/>
                    <a:pt x="0" y="502"/>
                    <a:pt x="0" y="573"/>
                  </a:cubicBezTo>
                  <a:cubicBezTo>
                    <a:pt x="0" y="644"/>
                    <a:pt x="28" y="711"/>
                    <a:pt x="78" y="761"/>
                  </a:cubicBezTo>
                  <a:cubicBezTo>
                    <a:pt x="133" y="816"/>
                    <a:pt x="133" y="816"/>
                    <a:pt x="133" y="816"/>
                  </a:cubicBezTo>
                  <a:cubicBezTo>
                    <a:pt x="185" y="868"/>
                    <a:pt x="253" y="894"/>
                    <a:pt x="322" y="894"/>
                  </a:cubicBezTo>
                  <a:cubicBezTo>
                    <a:pt x="390" y="894"/>
                    <a:pt x="458" y="868"/>
                    <a:pt x="510" y="816"/>
                  </a:cubicBezTo>
                  <a:cubicBezTo>
                    <a:pt x="878" y="448"/>
                    <a:pt x="878" y="448"/>
                    <a:pt x="878" y="448"/>
                  </a:cubicBezTo>
                  <a:cubicBezTo>
                    <a:pt x="981" y="345"/>
                    <a:pt x="981" y="176"/>
                    <a:pt x="878" y="72"/>
                  </a:cubicBezTo>
                  <a:cubicBezTo>
                    <a:pt x="861" y="55"/>
                    <a:pt x="834" y="55"/>
                    <a:pt x="817" y="72"/>
                  </a:cubicBezTo>
                  <a:close/>
                  <a:moveTo>
                    <a:pt x="817" y="72"/>
                  </a:moveTo>
                  <a:cubicBezTo>
                    <a:pt x="817" y="72"/>
                    <a:pt x="817" y="72"/>
                    <a:pt x="817" y="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12">
              <a:extLst>
                <a:ext uri="{FF2B5EF4-FFF2-40B4-BE49-F238E27FC236}">
                  <a16:creationId xmlns:a16="http://schemas.microsoft.com/office/drawing/2014/main" xmlns="" id="{879FC392-EBB0-4C5B-9328-26944FB013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4" y="1676"/>
              <a:ext cx="212" cy="199"/>
            </a:xfrm>
            <a:custGeom>
              <a:avLst/>
              <a:gdLst>
                <a:gd name="T0" fmla="*/ 903 w 981"/>
                <a:gd name="T1" fmla="*/ 159 h 917"/>
                <a:gd name="T2" fmla="*/ 848 w 981"/>
                <a:gd name="T3" fmla="*/ 104 h 917"/>
                <a:gd name="T4" fmla="*/ 472 w 981"/>
                <a:gd name="T5" fmla="*/ 104 h 917"/>
                <a:gd name="T6" fmla="*/ 104 w 981"/>
                <a:gd name="T7" fmla="*/ 472 h 917"/>
                <a:gd name="T8" fmla="*/ 104 w 981"/>
                <a:gd name="T9" fmla="*/ 848 h 917"/>
                <a:gd name="T10" fmla="*/ 165 w 981"/>
                <a:gd name="T11" fmla="*/ 848 h 917"/>
                <a:gd name="T12" fmla="*/ 165 w 981"/>
                <a:gd name="T13" fmla="*/ 787 h 917"/>
                <a:gd name="T14" fmla="*/ 165 w 981"/>
                <a:gd name="T15" fmla="*/ 533 h 917"/>
                <a:gd name="T16" fmla="*/ 533 w 981"/>
                <a:gd name="T17" fmla="*/ 165 h 917"/>
                <a:gd name="T18" fmla="*/ 787 w 981"/>
                <a:gd name="T19" fmla="*/ 165 h 917"/>
                <a:gd name="T20" fmla="*/ 842 w 981"/>
                <a:gd name="T21" fmla="*/ 221 h 917"/>
                <a:gd name="T22" fmla="*/ 842 w 981"/>
                <a:gd name="T23" fmla="*/ 475 h 917"/>
                <a:gd name="T24" fmla="*/ 474 w 981"/>
                <a:gd name="T25" fmla="*/ 843 h 917"/>
                <a:gd name="T26" fmla="*/ 474 w 981"/>
                <a:gd name="T27" fmla="*/ 904 h 917"/>
                <a:gd name="T28" fmla="*/ 504 w 981"/>
                <a:gd name="T29" fmla="*/ 917 h 917"/>
                <a:gd name="T30" fmla="*/ 535 w 981"/>
                <a:gd name="T31" fmla="*/ 904 h 917"/>
                <a:gd name="T32" fmla="*/ 903 w 981"/>
                <a:gd name="T33" fmla="*/ 536 h 917"/>
                <a:gd name="T34" fmla="*/ 981 w 981"/>
                <a:gd name="T35" fmla="*/ 348 h 917"/>
                <a:gd name="T36" fmla="*/ 903 w 981"/>
                <a:gd name="T37" fmla="*/ 159 h 917"/>
                <a:gd name="T38" fmla="*/ 903 w 981"/>
                <a:gd name="T39" fmla="*/ 159 h 917"/>
                <a:gd name="T40" fmla="*/ 903 w 981"/>
                <a:gd name="T41" fmla="*/ 159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1" h="917">
                  <a:moveTo>
                    <a:pt x="903" y="159"/>
                  </a:moveTo>
                  <a:cubicBezTo>
                    <a:pt x="848" y="104"/>
                    <a:pt x="848" y="104"/>
                    <a:pt x="848" y="104"/>
                  </a:cubicBezTo>
                  <a:cubicBezTo>
                    <a:pt x="744" y="0"/>
                    <a:pt x="575" y="0"/>
                    <a:pt x="472" y="104"/>
                  </a:cubicBezTo>
                  <a:cubicBezTo>
                    <a:pt x="104" y="472"/>
                    <a:pt x="104" y="472"/>
                    <a:pt x="104" y="472"/>
                  </a:cubicBezTo>
                  <a:cubicBezTo>
                    <a:pt x="0" y="576"/>
                    <a:pt x="0" y="745"/>
                    <a:pt x="104" y="848"/>
                  </a:cubicBezTo>
                  <a:cubicBezTo>
                    <a:pt x="120" y="865"/>
                    <a:pt x="148" y="865"/>
                    <a:pt x="165" y="848"/>
                  </a:cubicBezTo>
                  <a:cubicBezTo>
                    <a:pt x="182" y="831"/>
                    <a:pt x="182" y="804"/>
                    <a:pt x="165" y="787"/>
                  </a:cubicBezTo>
                  <a:cubicBezTo>
                    <a:pt x="95" y="717"/>
                    <a:pt x="95" y="603"/>
                    <a:pt x="165" y="533"/>
                  </a:cubicBezTo>
                  <a:cubicBezTo>
                    <a:pt x="533" y="165"/>
                    <a:pt x="533" y="165"/>
                    <a:pt x="533" y="165"/>
                  </a:cubicBezTo>
                  <a:cubicBezTo>
                    <a:pt x="603" y="95"/>
                    <a:pt x="717" y="95"/>
                    <a:pt x="787" y="165"/>
                  </a:cubicBezTo>
                  <a:cubicBezTo>
                    <a:pt x="842" y="221"/>
                    <a:pt x="842" y="221"/>
                    <a:pt x="842" y="221"/>
                  </a:cubicBezTo>
                  <a:cubicBezTo>
                    <a:pt x="912" y="291"/>
                    <a:pt x="912" y="405"/>
                    <a:pt x="842" y="475"/>
                  </a:cubicBezTo>
                  <a:cubicBezTo>
                    <a:pt x="474" y="843"/>
                    <a:pt x="474" y="843"/>
                    <a:pt x="474" y="843"/>
                  </a:cubicBezTo>
                  <a:cubicBezTo>
                    <a:pt x="457" y="860"/>
                    <a:pt x="457" y="887"/>
                    <a:pt x="474" y="904"/>
                  </a:cubicBezTo>
                  <a:cubicBezTo>
                    <a:pt x="482" y="912"/>
                    <a:pt x="494" y="917"/>
                    <a:pt x="504" y="917"/>
                  </a:cubicBezTo>
                  <a:cubicBezTo>
                    <a:pt x="515" y="917"/>
                    <a:pt x="527" y="912"/>
                    <a:pt x="535" y="904"/>
                  </a:cubicBezTo>
                  <a:cubicBezTo>
                    <a:pt x="903" y="536"/>
                    <a:pt x="903" y="536"/>
                    <a:pt x="903" y="536"/>
                  </a:cubicBezTo>
                  <a:cubicBezTo>
                    <a:pt x="953" y="485"/>
                    <a:pt x="981" y="419"/>
                    <a:pt x="981" y="348"/>
                  </a:cubicBezTo>
                  <a:cubicBezTo>
                    <a:pt x="981" y="277"/>
                    <a:pt x="953" y="210"/>
                    <a:pt x="903" y="159"/>
                  </a:cubicBezTo>
                  <a:close/>
                  <a:moveTo>
                    <a:pt x="903" y="159"/>
                  </a:moveTo>
                  <a:cubicBezTo>
                    <a:pt x="903" y="159"/>
                    <a:pt x="903" y="159"/>
                    <a:pt x="903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0" name="Group 115">
            <a:extLst>
              <a:ext uri="{FF2B5EF4-FFF2-40B4-BE49-F238E27FC236}">
                <a16:creationId xmlns:a16="http://schemas.microsoft.com/office/drawing/2014/main" xmlns="" id="{3B5E2613-79BD-4B72-ACE8-0884A4B21AC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10037" y="3179763"/>
            <a:ext cx="482601" cy="517525"/>
            <a:chOff x="2702" y="1682"/>
            <a:chExt cx="304" cy="326"/>
          </a:xfrm>
          <a:solidFill>
            <a:srgbClr val="008AE2"/>
          </a:solidFill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grpSpPr>
        <p:sp>
          <p:nvSpPr>
            <p:cNvPr id="192" name="Freeform 116">
              <a:extLst>
                <a:ext uri="{FF2B5EF4-FFF2-40B4-BE49-F238E27FC236}">
                  <a16:creationId xmlns:a16="http://schemas.microsoft.com/office/drawing/2014/main" xmlns="" id="{D211A8EB-DE10-48A6-8E9D-AD3F115B2B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2" y="1682"/>
              <a:ext cx="157" cy="326"/>
            </a:xfrm>
            <a:custGeom>
              <a:avLst/>
              <a:gdLst>
                <a:gd name="T0" fmla="*/ 673 w 723"/>
                <a:gd name="T1" fmla="*/ 1422 h 1508"/>
                <a:gd name="T2" fmla="*/ 280 w 723"/>
                <a:gd name="T3" fmla="*/ 1422 h 1508"/>
                <a:gd name="T4" fmla="*/ 86 w 723"/>
                <a:gd name="T5" fmla="*/ 1228 h 1508"/>
                <a:gd name="T6" fmla="*/ 86 w 723"/>
                <a:gd name="T7" fmla="*/ 280 h 1508"/>
                <a:gd name="T8" fmla="*/ 280 w 723"/>
                <a:gd name="T9" fmla="*/ 87 h 1508"/>
                <a:gd name="T10" fmla="*/ 680 w 723"/>
                <a:gd name="T11" fmla="*/ 87 h 1508"/>
                <a:gd name="T12" fmla="*/ 723 w 723"/>
                <a:gd name="T13" fmla="*/ 44 h 1508"/>
                <a:gd name="T14" fmla="*/ 680 w 723"/>
                <a:gd name="T15" fmla="*/ 0 h 1508"/>
                <a:gd name="T16" fmla="*/ 280 w 723"/>
                <a:gd name="T17" fmla="*/ 0 h 1508"/>
                <a:gd name="T18" fmla="*/ 0 w 723"/>
                <a:gd name="T19" fmla="*/ 280 h 1508"/>
                <a:gd name="T20" fmla="*/ 0 w 723"/>
                <a:gd name="T21" fmla="*/ 1228 h 1508"/>
                <a:gd name="T22" fmla="*/ 280 w 723"/>
                <a:gd name="T23" fmla="*/ 1508 h 1508"/>
                <a:gd name="T24" fmla="*/ 673 w 723"/>
                <a:gd name="T25" fmla="*/ 1508 h 1508"/>
                <a:gd name="T26" fmla="*/ 716 w 723"/>
                <a:gd name="T27" fmla="*/ 1465 h 1508"/>
                <a:gd name="T28" fmla="*/ 673 w 723"/>
                <a:gd name="T29" fmla="*/ 1422 h 1508"/>
                <a:gd name="T30" fmla="*/ 673 w 723"/>
                <a:gd name="T31" fmla="*/ 1422 h 1508"/>
                <a:gd name="T32" fmla="*/ 673 w 723"/>
                <a:gd name="T33" fmla="*/ 1422 h 1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3" h="1508">
                  <a:moveTo>
                    <a:pt x="673" y="1422"/>
                  </a:moveTo>
                  <a:cubicBezTo>
                    <a:pt x="280" y="1422"/>
                    <a:pt x="280" y="1422"/>
                    <a:pt x="280" y="1422"/>
                  </a:cubicBezTo>
                  <a:cubicBezTo>
                    <a:pt x="173" y="1422"/>
                    <a:pt x="86" y="1335"/>
                    <a:pt x="86" y="1228"/>
                  </a:cubicBezTo>
                  <a:cubicBezTo>
                    <a:pt x="86" y="280"/>
                    <a:pt x="86" y="280"/>
                    <a:pt x="86" y="280"/>
                  </a:cubicBezTo>
                  <a:cubicBezTo>
                    <a:pt x="86" y="173"/>
                    <a:pt x="173" y="87"/>
                    <a:pt x="280" y="87"/>
                  </a:cubicBezTo>
                  <a:cubicBezTo>
                    <a:pt x="680" y="87"/>
                    <a:pt x="680" y="87"/>
                    <a:pt x="680" y="87"/>
                  </a:cubicBezTo>
                  <a:cubicBezTo>
                    <a:pt x="704" y="87"/>
                    <a:pt x="723" y="68"/>
                    <a:pt x="723" y="44"/>
                  </a:cubicBezTo>
                  <a:cubicBezTo>
                    <a:pt x="723" y="20"/>
                    <a:pt x="704" y="0"/>
                    <a:pt x="6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125" y="0"/>
                    <a:pt x="0" y="126"/>
                    <a:pt x="0" y="280"/>
                  </a:cubicBezTo>
                  <a:cubicBezTo>
                    <a:pt x="0" y="1228"/>
                    <a:pt x="0" y="1228"/>
                    <a:pt x="0" y="1228"/>
                  </a:cubicBezTo>
                  <a:cubicBezTo>
                    <a:pt x="0" y="1383"/>
                    <a:pt x="126" y="1508"/>
                    <a:pt x="280" y="1508"/>
                  </a:cubicBezTo>
                  <a:cubicBezTo>
                    <a:pt x="673" y="1508"/>
                    <a:pt x="673" y="1508"/>
                    <a:pt x="673" y="1508"/>
                  </a:cubicBezTo>
                  <a:cubicBezTo>
                    <a:pt x="697" y="1508"/>
                    <a:pt x="716" y="1489"/>
                    <a:pt x="716" y="1465"/>
                  </a:cubicBezTo>
                  <a:cubicBezTo>
                    <a:pt x="716" y="1441"/>
                    <a:pt x="697" y="1422"/>
                    <a:pt x="673" y="1422"/>
                  </a:cubicBezTo>
                  <a:close/>
                  <a:moveTo>
                    <a:pt x="673" y="1422"/>
                  </a:moveTo>
                  <a:cubicBezTo>
                    <a:pt x="673" y="1422"/>
                    <a:pt x="673" y="1422"/>
                    <a:pt x="673" y="142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17">
              <a:extLst>
                <a:ext uri="{FF2B5EF4-FFF2-40B4-BE49-F238E27FC236}">
                  <a16:creationId xmlns:a16="http://schemas.microsoft.com/office/drawing/2014/main" xmlns="" id="{3D855BB2-3EF8-4399-937C-870D9813C7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4" y="1775"/>
              <a:ext cx="232" cy="139"/>
            </a:xfrm>
            <a:custGeom>
              <a:avLst/>
              <a:gdLst>
                <a:gd name="T0" fmla="*/ 1054 w 1071"/>
                <a:gd name="T1" fmla="*/ 292 h 641"/>
                <a:gd name="T2" fmla="*/ 779 w 1071"/>
                <a:gd name="T3" fmla="*/ 17 h 641"/>
                <a:gd name="T4" fmla="*/ 718 w 1071"/>
                <a:gd name="T5" fmla="*/ 17 h 641"/>
                <a:gd name="T6" fmla="*/ 718 w 1071"/>
                <a:gd name="T7" fmla="*/ 78 h 641"/>
                <a:gd name="T8" fmla="*/ 919 w 1071"/>
                <a:gd name="T9" fmla="*/ 279 h 641"/>
                <a:gd name="T10" fmla="*/ 43 w 1071"/>
                <a:gd name="T11" fmla="*/ 279 h 641"/>
                <a:gd name="T12" fmla="*/ 0 w 1071"/>
                <a:gd name="T13" fmla="*/ 323 h 641"/>
                <a:gd name="T14" fmla="*/ 43 w 1071"/>
                <a:gd name="T15" fmla="*/ 366 h 641"/>
                <a:gd name="T16" fmla="*/ 919 w 1071"/>
                <a:gd name="T17" fmla="*/ 366 h 641"/>
                <a:gd name="T18" fmla="*/ 718 w 1071"/>
                <a:gd name="T19" fmla="*/ 567 h 641"/>
                <a:gd name="T20" fmla="*/ 718 w 1071"/>
                <a:gd name="T21" fmla="*/ 628 h 641"/>
                <a:gd name="T22" fmla="*/ 749 w 1071"/>
                <a:gd name="T23" fmla="*/ 641 h 641"/>
                <a:gd name="T24" fmla="*/ 779 w 1071"/>
                <a:gd name="T25" fmla="*/ 628 h 641"/>
                <a:gd name="T26" fmla="*/ 1054 w 1071"/>
                <a:gd name="T27" fmla="*/ 353 h 641"/>
                <a:gd name="T28" fmla="*/ 1054 w 1071"/>
                <a:gd name="T29" fmla="*/ 292 h 641"/>
                <a:gd name="T30" fmla="*/ 1054 w 1071"/>
                <a:gd name="T31" fmla="*/ 292 h 641"/>
                <a:gd name="T32" fmla="*/ 1054 w 1071"/>
                <a:gd name="T33" fmla="*/ 292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1" h="641">
                  <a:moveTo>
                    <a:pt x="1054" y="292"/>
                  </a:moveTo>
                  <a:cubicBezTo>
                    <a:pt x="779" y="17"/>
                    <a:pt x="779" y="17"/>
                    <a:pt x="779" y="17"/>
                  </a:cubicBezTo>
                  <a:cubicBezTo>
                    <a:pt x="762" y="0"/>
                    <a:pt x="735" y="0"/>
                    <a:pt x="718" y="17"/>
                  </a:cubicBezTo>
                  <a:cubicBezTo>
                    <a:pt x="701" y="34"/>
                    <a:pt x="701" y="61"/>
                    <a:pt x="718" y="78"/>
                  </a:cubicBezTo>
                  <a:cubicBezTo>
                    <a:pt x="919" y="279"/>
                    <a:pt x="919" y="279"/>
                    <a:pt x="919" y="279"/>
                  </a:cubicBezTo>
                  <a:cubicBezTo>
                    <a:pt x="43" y="279"/>
                    <a:pt x="43" y="279"/>
                    <a:pt x="43" y="279"/>
                  </a:cubicBezTo>
                  <a:cubicBezTo>
                    <a:pt x="19" y="279"/>
                    <a:pt x="0" y="299"/>
                    <a:pt x="0" y="323"/>
                  </a:cubicBezTo>
                  <a:cubicBezTo>
                    <a:pt x="0" y="347"/>
                    <a:pt x="19" y="366"/>
                    <a:pt x="43" y="366"/>
                  </a:cubicBezTo>
                  <a:cubicBezTo>
                    <a:pt x="919" y="366"/>
                    <a:pt x="919" y="366"/>
                    <a:pt x="919" y="366"/>
                  </a:cubicBezTo>
                  <a:cubicBezTo>
                    <a:pt x="718" y="567"/>
                    <a:pt x="718" y="567"/>
                    <a:pt x="718" y="567"/>
                  </a:cubicBezTo>
                  <a:cubicBezTo>
                    <a:pt x="701" y="584"/>
                    <a:pt x="701" y="611"/>
                    <a:pt x="718" y="628"/>
                  </a:cubicBezTo>
                  <a:cubicBezTo>
                    <a:pt x="727" y="636"/>
                    <a:pt x="738" y="641"/>
                    <a:pt x="749" y="641"/>
                  </a:cubicBezTo>
                  <a:cubicBezTo>
                    <a:pt x="760" y="641"/>
                    <a:pt x="771" y="637"/>
                    <a:pt x="779" y="628"/>
                  </a:cubicBezTo>
                  <a:cubicBezTo>
                    <a:pt x="1054" y="353"/>
                    <a:pt x="1054" y="353"/>
                    <a:pt x="1054" y="353"/>
                  </a:cubicBezTo>
                  <a:cubicBezTo>
                    <a:pt x="1071" y="336"/>
                    <a:pt x="1071" y="309"/>
                    <a:pt x="1054" y="292"/>
                  </a:cubicBezTo>
                  <a:close/>
                  <a:moveTo>
                    <a:pt x="1054" y="292"/>
                  </a:moveTo>
                  <a:cubicBezTo>
                    <a:pt x="1054" y="292"/>
                    <a:pt x="1054" y="292"/>
                    <a:pt x="1054" y="2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6" name="Freeform 121">
            <a:extLst>
              <a:ext uri="{FF2B5EF4-FFF2-40B4-BE49-F238E27FC236}">
                <a16:creationId xmlns:a16="http://schemas.microsoft.com/office/drawing/2014/main" xmlns="" id="{C9309697-2E9F-4768-97F5-2B73E3A1FE46}"/>
              </a:ext>
            </a:extLst>
          </p:cNvPr>
          <p:cNvSpPr>
            <a:spLocks noEditPoints="1"/>
          </p:cNvSpPr>
          <p:nvPr/>
        </p:nvSpPr>
        <p:spPr bwMode="auto">
          <a:xfrm>
            <a:off x="5253037" y="3179763"/>
            <a:ext cx="498476" cy="495300"/>
          </a:xfrm>
          <a:custGeom>
            <a:avLst/>
            <a:gdLst>
              <a:gd name="T0" fmla="*/ 1430 w 1447"/>
              <a:gd name="T1" fmla="*/ 1369 h 1443"/>
              <a:gd name="T2" fmla="*/ 1080 w 1447"/>
              <a:gd name="T3" fmla="*/ 1019 h 1443"/>
              <a:gd name="T4" fmla="*/ 1231 w 1447"/>
              <a:gd name="T5" fmla="*/ 615 h 1443"/>
              <a:gd name="T6" fmla="*/ 615 w 1447"/>
              <a:gd name="T7" fmla="*/ 0 h 1443"/>
              <a:gd name="T8" fmla="*/ 0 w 1447"/>
              <a:gd name="T9" fmla="*/ 615 h 1443"/>
              <a:gd name="T10" fmla="*/ 615 w 1447"/>
              <a:gd name="T11" fmla="*/ 1230 h 1443"/>
              <a:gd name="T12" fmla="*/ 1019 w 1447"/>
              <a:gd name="T13" fmla="*/ 1079 h 1443"/>
              <a:gd name="T14" fmla="*/ 1370 w 1447"/>
              <a:gd name="T15" fmla="*/ 1430 h 1443"/>
              <a:gd name="T16" fmla="*/ 1400 w 1447"/>
              <a:gd name="T17" fmla="*/ 1443 h 1443"/>
              <a:gd name="T18" fmla="*/ 1430 w 1447"/>
              <a:gd name="T19" fmla="*/ 1430 h 1443"/>
              <a:gd name="T20" fmla="*/ 1430 w 1447"/>
              <a:gd name="T21" fmla="*/ 1369 h 1443"/>
              <a:gd name="T22" fmla="*/ 86 w 1447"/>
              <a:gd name="T23" fmla="*/ 615 h 1443"/>
              <a:gd name="T24" fmla="*/ 615 w 1447"/>
              <a:gd name="T25" fmla="*/ 86 h 1443"/>
              <a:gd name="T26" fmla="*/ 1144 w 1447"/>
              <a:gd name="T27" fmla="*/ 615 h 1443"/>
              <a:gd name="T28" fmla="*/ 615 w 1447"/>
              <a:gd name="T29" fmla="*/ 1144 h 1443"/>
              <a:gd name="T30" fmla="*/ 86 w 1447"/>
              <a:gd name="T31" fmla="*/ 615 h 1443"/>
              <a:gd name="T32" fmla="*/ 86 w 1447"/>
              <a:gd name="T33" fmla="*/ 615 h 1443"/>
              <a:gd name="T34" fmla="*/ 86 w 1447"/>
              <a:gd name="T35" fmla="*/ 615 h 1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7" h="1443">
                <a:moveTo>
                  <a:pt x="1430" y="1369"/>
                </a:moveTo>
                <a:cubicBezTo>
                  <a:pt x="1080" y="1019"/>
                  <a:pt x="1080" y="1019"/>
                  <a:pt x="1080" y="1019"/>
                </a:cubicBezTo>
                <a:cubicBezTo>
                  <a:pt x="1174" y="910"/>
                  <a:pt x="1231" y="769"/>
                  <a:pt x="1231" y="615"/>
                </a:cubicBezTo>
                <a:cubicBezTo>
                  <a:pt x="1231" y="275"/>
                  <a:pt x="955" y="0"/>
                  <a:pt x="615" y="0"/>
                </a:cubicBezTo>
                <a:cubicBezTo>
                  <a:pt x="276" y="0"/>
                  <a:pt x="0" y="276"/>
                  <a:pt x="0" y="615"/>
                </a:cubicBezTo>
                <a:cubicBezTo>
                  <a:pt x="0" y="954"/>
                  <a:pt x="276" y="1230"/>
                  <a:pt x="615" y="1230"/>
                </a:cubicBezTo>
                <a:cubicBezTo>
                  <a:pt x="770" y="1230"/>
                  <a:pt x="911" y="1173"/>
                  <a:pt x="1019" y="1079"/>
                </a:cubicBezTo>
                <a:cubicBezTo>
                  <a:pt x="1370" y="1430"/>
                  <a:pt x="1370" y="1430"/>
                  <a:pt x="1370" y="1430"/>
                </a:cubicBezTo>
                <a:cubicBezTo>
                  <a:pt x="1378" y="1438"/>
                  <a:pt x="1389" y="1443"/>
                  <a:pt x="1400" y="1443"/>
                </a:cubicBezTo>
                <a:cubicBezTo>
                  <a:pt x="1411" y="1443"/>
                  <a:pt x="1422" y="1439"/>
                  <a:pt x="1430" y="1430"/>
                </a:cubicBezTo>
                <a:cubicBezTo>
                  <a:pt x="1447" y="1413"/>
                  <a:pt x="1447" y="1386"/>
                  <a:pt x="1430" y="1369"/>
                </a:cubicBezTo>
                <a:close/>
                <a:moveTo>
                  <a:pt x="86" y="615"/>
                </a:moveTo>
                <a:cubicBezTo>
                  <a:pt x="86" y="323"/>
                  <a:pt x="324" y="86"/>
                  <a:pt x="615" y="86"/>
                </a:cubicBezTo>
                <a:cubicBezTo>
                  <a:pt x="907" y="86"/>
                  <a:pt x="1144" y="323"/>
                  <a:pt x="1144" y="615"/>
                </a:cubicBezTo>
                <a:cubicBezTo>
                  <a:pt x="1144" y="907"/>
                  <a:pt x="907" y="1144"/>
                  <a:pt x="615" y="1144"/>
                </a:cubicBezTo>
                <a:cubicBezTo>
                  <a:pt x="324" y="1144"/>
                  <a:pt x="86" y="907"/>
                  <a:pt x="86" y="615"/>
                </a:cubicBezTo>
                <a:close/>
                <a:moveTo>
                  <a:pt x="86" y="615"/>
                </a:moveTo>
                <a:cubicBezTo>
                  <a:pt x="86" y="615"/>
                  <a:pt x="86" y="615"/>
                  <a:pt x="86" y="615"/>
                </a:cubicBezTo>
              </a:path>
            </a:pathLst>
          </a:custGeom>
          <a:solidFill>
            <a:srgbClr val="008AE2"/>
          </a:solidFill>
          <a:ln>
            <a:noFill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9" name="Freeform 125">
            <a:extLst>
              <a:ext uri="{FF2B5EF4-FFF2-40B4-BE49-F238E27FC236}">
                <a16:creationId xmlns:a16="http://schemas.microsoft.com/office/drawing/2014/main" xmlns="" id="{A95E9838-2CD5-40A1-845C-00314C67BA65}"/>
              </a:ext>
            </a:extLst>
          </p:cNvPr>
          <p:cNvSpPr>
            <a:spLocks noEditPoints="1"/>
          </p:cNvSpPr>
          <p:nvPr/>
        </p:nvSpPr>
        <p:spPr bwMode="auto">
          <a:xfrm>
            <a:off x="6396037" y="3179763"/>
            <a:ext cx="528638" cy="476250"/>
          </a:xfrm>
          <a:custGeom>
            <a:avLst/>
            <a:gdLst>
              <a:gd name="T0" fmla="*/ 1351 w 1541"/>
              <a:gd name="T1" fmla="*/ 0 h 1384"/>
              <a:gd name="T2" fmla="*/ 190 w 1541"/>
              <a:gd name="T3" fmla="*/ 0 h 1384"/>
              <a:gd name="T4" fmla="*/ 0 w 1541"/>
              <a:gd name="T5" fmla="*/ 190 h 1384"/>
              <a:gd name="T6" fmla="*/ 0 w 1541"/>
              <a:gd name="T7" fmla="*/ 926 h 1384"/>
              <a:gd name="T8" fmla="*/ 190 w 1541"/>
              <a:gd name="T9" fmla="*/ 1116 h 1384"/>
              <a:gd name="T10" fmla="*/ 727 w 1541"/>
              <a:gd name="T11" fmla="*/ 1116 h 1384"/>
              <a:gd name="T12" fmla="*/ 727 w 1541"/>
              <a:gd name="T13" fmla="*/ 1298 h 1384"/>
              <a:gd name="T14" fmla="*/ 460 w 1541"/>
              <a:gd name="T15" fmla="*/ 1298 h 1384"/>
              <a:gd name="T16" fmla="*/ 416 w 1541"/>
              <a:gd name="T17" fmla="*/ 1341 h 1384"/>
              <a:gd name="T18" fmla="*/ 460 w 1541"/>
              <a:gd name="T19" fmla="*/ 1384 h 1384"/>
              <a:gd name="T20" fmla="*/ 1082 w 1541"/>
              <a:gd name="T21" fmla="*/ 1384 h 1384"/>
              <a:gd name="T22" fmla="*/ 1125 w 1541"/>
              <a:gd name="T23" fmla="*/ 1341 h 1384"/>
              <a:gd name="T24" fmla="*/ 1082 w 1541"/>
              <a:gd name="T25" fmla="*/ 1298 h 1384"/>
              <a:gd name="T26" fmla="*/ 814 w 1541"/>
              <a:gd name="T27" fmla="*/ 1298 h 1384"/>
              <a:gd name="T28" fmla="*/ 814 w 1541"/>
              <a:gd name="T29" fmla="*/ 1116 h 1384"/>
              <a:gd name="T30" fmla="*/ 1351 w 1541"/>
              <a:gd name="T31" fmla="*/ 1116 h 1384"/>
              <a:gd name="T32" fmla="*/ 1541 w 1541"/>
              <a:gd name="T33" fmla="*/ 926 h 1384"/>
              <a:gd name="T34" fmla="*/ 1541 w 1541"/>
              <a:gd name="T35" fmla="*/ 190 h 1384"/>
              <a:gd name="T36" fmla="*/ 1351 w 1541"/>
              <a:gd name="T37" fmla="*/ 0 h 1384"/>
              <a:gd name="T38" fmla="*/ 190 w 1541"/>
              <a:gd name="T39" fmla="*/ 86 h 1384"/>
              <a:gd name="T40" fmla="*/ 1351 w 1541"/>
              <a:gd name="T41" fmla="*/ 86 h 1384"/>
              <a:gd name="T42" fmla="*/ 1455 w 1541"/>
              <a:gd name="T43" fmla="*/ 190 h 1384"/>
              <a:gd name="T44" fmla="*/ 1455 w 1541"/>
              <a:gd name="T45" fmla="*/ 805 h 1384"/>
              <a:gd name="T46" fmla="*/ 86 w 1541"/>
              <a:gd name="T47" fmla="*/ 805 h 1384"/>
              <a:gd name="T48" fmla="*/ 86 w 1541"/>
              <a:gd name="T49" fmla="*/ 190 h 1384"/>
              <a:gd name="T50" fmla="*/ 190 w 1541"/>
              <a:gd name="T51" fmla="*/ 86 h 1384"/>
              <a:gd name="T52" fmla="*/ 1351 w 1541"/>
              <a:gd name="T53" fmla="*/ 1030 h 1384"/>
              <a:gd name="T54" fmla="*/ 190 w 1541"/>
              <a:gd name="T55" fmla="*/ 1030 h 1384"/>
              <a:gd name="T56" fmla="*/ 86 w 1541"/>
              <a:gd name="T57" fmla="*/ 926 h 1384"/>
              <a:gd name="T58" fmla="*/ 86 w 1541"/>
              <a:gd name="T59" fmla="*/ 892 h 1384"/>
              <a:gd name="T60" fmla="*/ 1455 w 1541"/>
              <a:gd name="T61" fmla="*/ 892 h 1384"/>
              <a:gd name="T62" fmla="*/ 1455 w 1541"/>
              <a:gd name="T63" fmla="*/ 926 h 1384"/>
              <a:gd name="T64" fmla="*/ 1351 w 1541"/>
              <a:gd name="T65" fmla="*/ 1030 h 1384"/>
              <a:gd name="T66" fmla="*/ 1351 w 1541"/>
              <a:gd name="T67" fmla="*/ 1030 h 1384"/>
              <a:gd name="T68" fmla="*/ 1351 w 1541"/>
              <a:gd name="T69" fmla="*/ 1030 h 1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41" h="1384">
                <a:moveTo>
                  <a:pt x="1351" y="0"/>
                </a:moveTo>
                <a:cubicBezTo>
                  <a:pt x="190" y="0"/>
                  <a:pt x="190" y="0"/>
                  <a:pt x="190" y="0"/>
                </a:cubicBezTo>
                <a:cubicBezTo>
                  <a:pt x="85" y="0"/>
                  <a:pt x="0" y="85"/>
                  <a:pt x="0" y="190"/>
                </a:cubicBezTo>
                <a:cubicBezTo>
                  <a:pt x="0" y="926"/>
                  <a:pt x="0" y="926"/>
                  <a:pt x="0" y="926"/>
                </a:cubicBezTo>
                <a:cubicBezTo>
                  <a:pt x="0" y="1031"/>
                  <a:pt x="85" y="1116"/>
                  <a:pt x="190" y="1116"/>
                </a:cubicBezTo>
                <a:cubicBezTo>
                  <a:pt x="727" y="1116"/>
                  <a:pt x="727" y="1116"/>
                  <a:pt x="727" y="1116"/>
                </a:cubicBezTo>
                <a:cubicBezTo>
                  <a:pt x="727" y="1298"/>
                  <a:pt x="727" y="1298"/>
                  <a:pt x="727" y="1298"/>
                </a:cubicBezTo>
                <a:cubicBezTo>
                  <a:pt x="460" y="1298"/>
                  <a:pt x="460" y="1298"/>
                  <a:pt x="460" y="1298"/>
                </a:cubicBezTo>
                <a:cubicBezTo>
                  <a:pt x="436" y="1298"/>
                  <a:pt x="416" y="1317"/>
                  <a:pt x="416" y="1341"/>
                </a:cubicBezTo>
                <a:cubicBezTo>
                  <a:pt x="416" y="1365"/>
                  <a:pt x="436" y="1384"/>
                  <a:pt x="460" y="1384"/>
                </a:cubicBezTo>
                <a:cubicBezTo>
                  <a:pt x="1082" y="1384"/>
                  <a:pt x="1082" y="1384"/>
                  <a:pt x="1082" y="1384"/>
                </a:cubicBezTo>
                <a:cubicBezTo>
                  <a:pt x="1106" y="1384"/>
                  <a:pt x="1125" y="1365"/>
                  <a:pt x="1125" y="1341"/>
                </a:cubicBezTo>
                <a:cubicBezTo>
                  <a:pt x="1125" y="1317"/>
                  <a:pt x="1106" y="1298"/>
                  <a:pt x="1082" y="1298"/>
                </a:cubicBezTo>
                <a:cubicBezTo>
                  <a:pt x="814" y="1298"/>
                  <a:pt x="814" y="1298"/>
                  <a:pt x="814" y="1298"/>
                </a:cubicBezTo>
                <a:cubicBezTo>
                  <a:pt x="814" y="1116"/>
                  <a:pt x="814" y="1116"/>
                  <a:pt x="814" y="1116"/>
                </a:cubicBezTo>
                <a:cubicBezTo>
                  <a:pt x="1351" y="1116"/>
                  <a:pt x="1351" y="1116"/>
                  <a:pt x="1351" y="1116"/>
                </a:cubicBezTo>
                <a:cubicBezTo>
                  <a:pt x="1456" y="1116"/>
                  <a:pt x="1541" y="1031"/>
                  <a:pt x="1541" y="926"/>
                </a:cubicBezTo>
                <a:cubicBezTo>
                  <a:pt x="1541" y="190"/>
                  <a:pt x="1541" y="190"/>
                  <a:pt x="1541" y="190"/>
                </a:cubicBezTo>
                <a:cubicBezTo>
                  <a:pt x="1541" y="85"/>
                  <a:pt x="1456" y="0"/>
                  <a:pt x="1351" y="0"/>
                </a:cubicBezTo>
                <a:close/>
                <a:moveTo>
                  <a:pt x="190" y="86"/>
                </a:moveTo>
                <a:cubicBezTo>
                  <a:pt x="1351" y="86"/>
                  <a:pt x="1351" y="86"/>
                  <a:pt x="1351" y="86"/>
                </a:cubicBezTo>
                <a:cubicBezTo>
                  <a:pt x="1408" y="86"/>
                  <a:pt x="1455" y="133"/>
                  <a:pt x="1455" y="190"/>
                </a:cubicBezTo>
                <a:cubicBezTo>
                  <a:pt x="1455" y="805"/>
                  <a:pt x="1455" y="805"/>
                  <a:pt x="1455" y="805"/>
                </a:cubicBezTo>
                <a:cubicBezTo>
                  <a:pt x="86" y="805"/>
                  <a:pt x="86" y="805"/>
                  <a:pt x="86" y="805"/>
                </a:cubicBezTo>
                <a:cubicBezTo>
                  <a:pt x="86" y="190"/>
                  <a:pt x="86" y="190"/>
                  <a:pt x="86" y="190"/>
                </a:cubicBezTo>
                <a:cubicBezTo>
                  <a:pt x="86" y="133"/>
                  <a:pt x="133" y="86"/>
                  <a:pt x="190" y="86"/>
                </a:cubicBezTo>
                <a:close/>
                <a:moveTo>
                  <a:pt x="1351" y="1030"/>
                </a:moveTo>
                <a:cubicBezTo>
                  <a:pt x="190" y="1030"/>
                  <a:pt x="190" y="1030"/>
                  <a:pt x="190" y="1030"/>
                </a:cubicBezTo>
                <a:cubicBezTo>
                  <a:pt x="133" y="1030"/>
                  <a:pt x="86" y="984"/>
                  <a:pt x="86" y="926"/>
                </a:cubicBezTo>
                <a:cubicBezTo>
                  <a:pt x="86" y="892"/>
                  <a:pt x="86" y="892"/>
                  <a:pt x="86" y="892"/>
                </a:cubicBezTo>
                <a:cubicBezTo>
                  <a:pt x="1455" y="892"/>
                  <a:pt x="1455" y="892"/>
                  <a:pt x="1455" y="892"/>
                </a:cubicBezTo>
                <a:cubicBezTo>
                  <a:pt x="1455" y="926"/>
                  <a:pt x="1455" y="926"/>
                  <a:pt x="1455" y="926"/>
                </a:cubicBezTo>
                <a:cubicBezTo>
                  <a:pt x="1455" y="983"/>
                  <a:pt x="1408" y="1030"/>
                  <a:pt x="1351" y="1030"/>
                </a:cubicBezTo>
                <a:close/>
                <a:moveTo>
                  <a:pt x="1351" y="1030"/>
                </a:moveTo>
                <a:cubicBezTo>
                  <a:pt x="1351" y="1030"/>
                  <a:pt x="1351" y="1030"/>
                  <a:pt x="1351" y="1030"/>
                </a:cubicBezTo>
              </a:path>
            </a:pathLst>
          </a:custGeom>
          <a:solidFill>
            <a:srgbClr val="008AE2"/>
          </a:solidFill>
          <a:ln>
            <a:noFill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2" name="Freeform 129">
            <a:extLst>
              <a:ext uri="{FF2B5EF4-FFF2-40B4-BE49-F238E27FC236}">
                <a16:creationId xmlns:a16="http://schemas.microsoft.com/office/drawing/2014/main" xmlns="" id="{6977D9B4-977E-439B-B627-D2D41CF468E4}"/>
              </a:ext>
            </a:extLst>
          </p:cNvPr>
          <p:cNvSpPr>
            <a:spLocks noEditPoints="1"/>
          </p:cNvSpPr>
          <p:nvPr/>
        </p:nvSpPr>
        <p:spPr bwMode="auto">
          <a:xfrm>
            <a:off x="7539037" y="3179763"/>
            <a:ext cx="473075" cy="525463"/>
          </a:xfrm>
          <a:custGeom>
            <a:avLst/>
            <a:gdLst>
              <a:gd name="T0" fmla="*/ 1378 w 1378"/>
              <a:gd name="T1" fmla="*/ 339 h 1529"/>
              <a:gd name="T2" fmla="*/ 1378 w 1378"/>
              <a:gd name="T3" fmla="*/ 46 h 1529"/>
              <a:gd name="T4" fmla="*/ 1360 w 1378"/>
              <a:gd name="T5" fmla="*/ 11 h 1529"/>
              <a:gd name="T6" fmla="*/ 1321 w 1378"/>
              <a:gd name="T7" fmla="*/ 4 h 1529"/>
              <a:gd name="T8" fmla="*/ 448 w 1378"/>
              <a:gd name="T9" fmla="*/ 282 h 1529"/>
              <a:gd name="T10" fmla="*/ 418 w 1378"/>
              <a:gd name="T11" fmla="*/ 323 h 1529"/>
              <a:gd name="T12" fmla="*/ 418 w 1378"/>
              <a:gd name="T13" fmla="*/ 1178 h 1529"/>
              <a:gd name="T14" fmla="*/ 252 w 1378"/>
              <a:gd name="T15" fmla="*/ 1129 h 1529"/>
              <a:gd name="T16" fmla="*/ 78 w 1378"/>
              <a:gd name="T17" fmla="*/ 1183 h 1529"/>
              <a:gd name="T18" fmla="*/ 0 w 1378"/>
              <a:gd name="T19" fmla="*/ 1329 h 1529"/>
              <a:gd name="T20" fmla="*/ 78 w 1378"/>
              <a:gd name="T21" fmla="*/ 1475 h 1529"/>
              <a:gd name="T22" fmla="*/ 252 w 1378"/>
              <a:gd name="T23" fmla="*/ 1529 h 1529"/>
              <a:gd name="T24" fmla="*/ 426 w 1378"/>
              <a:gd name="T25" fmla="*/ 1475 h 1529"/>
              <a:gd name="T26" fmla="*/ 504 w 1378"/>
              <a:gd name="T27" fmla="*/ 1329 h 1529"/>
              <a:gd name="T28" fmla="*/ 504 w 1378"/>
              <a:gd name="T29" fmla="*/ 648 h 1529"/>
              <a:gd name="T30" fmla="*/ 1291 w 1378"/>
              <a:gd name="T31" fmla="*/ 398 h 1529"/>
              <a:gd name="T32" fmla="*/ 1291 w 1378"/>
              <a:gd name="T33" fmla="*/ 899 h 1529"/>
              <a:gd name="T34" fmla="*/ 1125 w 1378"/>
              <a:gd name="T35" fmla="*/ 850 h 1529"/>
              <a:gd name="T36" fmla="*/ 952 w 1378"/>
              <a:gd name="T37" fmla="*/ 905 h 1529"/>
              <a:gd name="T38" fmla="*/ 873 w 1378"/>
              <a:gd name="T39" fmla="*/ 1050 h 1529"/>
              <a:gd name="T40" fmla="*/ 952 w 1378"/>
              <a:gd name="T41" fmla="*/ 1196 h 1529"/>
              <a:gd name="T42" fmla="*/ 1125 w 1378"/>
              <a:gd name="T43" fmla="*/ 1251 h 1529"/>
              <a:gd name="T44" fmla="*/ 1299 w 1378"/>
              <a:gd name="T45" fmla="*/ 1196 h 1529"/>
              <a:gd name="T46" fmla="*/ 1378 w 1378"/>
              <a:gd name="T47" fmla="*/ 1050 h 1529"/>
              <a:gd name="T48" fmla="*/ 1378 w 1378"/>
              <a:gd name="T49" fmla="*/ 339 h 1529"/>
              <a:gd name="T50" fmla="*/ 252 w 1378"/>
              <a:gd name="T51" fmla="*/ 1443 h 1529"/>
              <a:gd name="T52" fmla="*/ 86 w 1378"/>
              <a:gd name="T53" fmla="*/ 1329 h 1529"/>
              <a:gd name="T54" fmla="*/ 252 w 1378"/>
              <a:gd name="T55" fmla="*/ 1215 h 1529"/>
              <a:gd name="T56" fmla="*/ 418 w 1378"/>
              <a:gd name="T57" fmla="*/ 1329 h 1529"/>
              <a:gd name="T58" fmla="*/ 252 w 1378"/>
              <a:gd name="T59" fmla="*/ 1443 h 1529"/>
              <a:gd name="T60" fmla="*/ 504 w 1378"/>
              <a:gd name="T61" fmla="*/ 557 h 1529"/>
              <a:gd name="T62" fmla="*/ 504 w 1378"/>
              <a:gd name="T63" fmla="*/ 354 h 1529"/>
              <a:gd name="T64" fmla="*/ 1291 w 1378"/>
              <a:gd name="T65" fmla="*/ 104 h 1529"/>
              <a:gd name="T66" fmla="*/ 1291 w 1378"/>
              <a:gd name="T67" fmla="*/ 307 h 1529"/>
              <a:gd name="T68" fmla="*/ 504 w 1378"/>
              <a:gd name="T69" fmla="*/ 557 h 1529"/>
              <a:gd name="T70" fmla="*/ 1126 w 1378"/>
              <a:gd name="T71" fmla="*/ 1164 h 1529"/>
              <a:gd name="T72" fmla="*/ 960 w 1378"/>
              <a:gd name="T73" fmla="*/ 1050 h 1529"/>
              <a:gd name="T74" fmla="*/ 1126 w 1378"/>
              <a:gd name="T75" fmla="*/ 936 h 1529"/>
              <a:gd name="T76" fmla="*/ 1292 w 1378"/>
              <a:gd name="T77" fmla="*/ 1050 h 1529"/>
              <a:gd name="T78" fmla="*/ 1126 w 1378"/>
              <a:gd name="T79" fmla="*/ 1164 h 1529"/>
              <a:gd name="T80" fmla="*/ 1126 w 1378"/>
              <a:gd name="T81" fmla="*/ 1164 h 1529"/>
              <a:gd name="T82" fmla="*/ 1126 w 1378"/>
              <a:gd name="T83" fmla="*/ 1164 h 1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78" h="1529">
                <a:moveTo>
                  <a:pt x="1378" y="339"/>
                </a:moveTo>
                <a:cubicBezTo>
                  <a:pt x="1378" y="46"/>
                  <a:pt x="1378" y="46"/>
                  <a:pt x="1378" y="46"/>
                </a:cubicBezTo>
                <a:cubicBezTo>
                  <a:pt x="1378" y="32"/>
                  <a:pt x="1371" y="19"/>
                  <a:pt x="1360" y="11"/>
                </a:cubicBezTo>
                <a:cubicBezTo>
                  <a:pt x="1349" y="3"/>
                  <a:pt x="1334" y="0"/>
                  <a:pt x="1321" y="4"/>
                </a:cubicBezTo>
                <a:cubicBezTo>
                  <a:pt x="448" y="282"/>
                  <a:pt x="448" y="282"/>
                  <a:pt x="448" y="282"/>
                </a:cubicBezTo>
                <a:cubicBezTo>
                  <a:pt x="430" y="287"/>
                  <a:pt x="418" y="304"/>
                  <a:pt x="418" y="323"/>
                </a:cubicBezTo>
                <a:cubicBezTo>
                  <a:pt x="418" y="1178"/>
                  <a:pt x="418" y="1178"/>
                  <a:pt x="418" y="1178"/>
                </a:cubicBezTo>
                <a:cubicBezTo>
                  <a:pt x="372" y="1146"/>
                  <a:pt x="314" y="1129"/>
                  <a:pt x="252" y="1129"/>
                </a:cubicBezTo>
                <a:cubicBezTo>
                  <a:pt x="187" y="1129"/>
                  <a:pt x="125" y="1148"/>
                  <a:pt x="78" y="1183"/>
                </a:cubicBezTo>
                <a:cubicBezTo>
                  <a:pt x="28" y="1222"/>
                  <a:pt x="0" y="1273"/>
                  <a:pt x="0" y="1329"/>
                </a:cubicBezTo>
                <a:cubicBezTo>
                  <a:pt x="0" y="1385"/>
                  <a:pt x="28" y="1437"/>
                  <a:pt x="78" y="1475"/>
                </a:cubicBezTo>
                <a:cubicBezTo>
                  <a:pt x="125" y="1510"/>
                  <a:pt x="187" y="1529"/>
                  <a:pt x="252" y="1529"/>
                </a:cubicBezTo>
                <a:cubicBezTo>
                  <a:pt x="317" y="1529"/>
                  <a:pt x="379" y="1510"/>
                  <a:pt x="426" y="1475"/>
                </a:cubicBezTo>
                <a:cubicBezTo>
                  <a:pt x="476" y="1437"/>
                  <a:pt x="504" y="1385"/>
                  <a:pt x="504" y="1329"/>
                </a:cubicBezTo>
                <a:cubicBezTo>
                  <a:pt x="504" y="648"/>
                  <a:pt x="504" y="648"/>
                  <a:pt x="504" y="648"/>
                </a:cubicBezTo>
                <a:cubicBezTo>
                  <a:pt x="1291" y="398"/>
                  <a:pt x="1291" y="398"/>
                  <a:pt x="1291" y="398"/>
                </a:cubicBezTo>
                <a:cubicBezTo>
                  <a:pt x="1291" y="899"/>
                  <a:pt x="1291" y="899"/>
                  <a:pt x="1291" y="899"/>
                </a:cubicBezTo>
                <a:cubicBezTo>
                  <a:pt x="1245" y="867"/>
                  <a:pt x="1187" y="850"/>
                  <a:pt x="1125" y="850"/>
                </a:cubicBezTo>
                <a:cubicBezTo>
                  <a:pt x="1060" y="850"/>
                  <a:pt x="999" y="870"/>
                  <a:pt x="952" y="905"/>
                </a:cubicBezTo>
                <a:cubicBezTo>
                  <a:pt x="901" y="943"/>
                  <a:pt x="873" y="994"/>
                  <a:pt x="873" y="1050"/>
                </a:cubicBezTo>
                <a:cubicBezTo>
                  <a:pt x="873" y="1106"/>
                  <a:pt x="901" y="1158"/>
                  <a:pt x="952" y="1196"/>
                </a:cubicBezTo>
                <a:cubicBezTo>
                  <a:pt x="999" y="1231"/>
                  <a:pt x="1060" y="1251"/>
                  <a:pt x="1125" y="1251"/>
                </a:cubicBezTo>
                <a:cubicBezTo>
                  <a:pt x="1191" y="1251"/>
                  <a:pt x="1252" y="1231"/>
                  <a:pt x="1299" y="1196"/>
                </a:cubicBezTo>
                <a:cubicBezTo>
                  <a:pt x="1350" y="1158"/>
                  <a:pt x="1378" y="1106"/>
                  <a:pt x="1378" y="1050"/>
                </a:cubicBezTo>
                <a:lnTo>
                  <a:pt x="1378" y="339"/>
                </a:lnTo>
                <a:close/>
                <a:moveTo>
                  <a:pt x="252" y="1443"/>
                </a:moveTo>
                <a:cubicBezTo>
                  <a:pt x="162" y="1443"/>
                  <a:pt x="86" y="1391"/>
                  <a:pt x="86" y="1329"/>
                </a:cubicBezTo>
                <a:cubicBezTo>
                  <a:pt x="86" y="1267"/>
                  <a:pt x="162" y="1215"/>
                  <a:pt x="252" y="1215"/>
                </a:cubicBezTo>
                <a:cubicBezTo>
                  <a:pt x="342" y="1215"/>
                  <a:pt x="418" y="1267"/>
                  <a:pt x="418" y="1329"/>
                </a:cubicBezTo>
                <a:cubicBezTo>
                  <a:pt x="418" y="1391"/>
                  <a:pt x="342" y="1443"/>
                  <a:pt x="252" y="1443"/>
                </a:cubicBezTo>
                <a:close/>
                <a:moveTo>
                  <a:pt x="504" y="557"/>
                </a:moveTo>
                <a:cubicBezTo>
                  <a:pt x="504" y="354"/>
                  <a:pt x="504" y="354"/>
                  <a:pt x="504" y="354"/>
                </a:cubicBezTo>
                <a:cubicBezTo>
                  <a:pt x="1291" y="104"/>
                  <a:pt x="1291" y="104"/>
                  <a:pt x="1291" y="104"/>
                </a:cubicBezTo>
                <a:cubicBezTo>
                  <a:pt x="1291" y="307"/>
                  <a:pt x="1291" y="307"/>
                  <a:pt x="1291" y="307"/>
                </a:cubicBezTo>
                <a:lnTo>
                  <a:pt x="504" y="557"/>
                </a:lnTo>
                <a:close/>
                <a:moveTo>
                  <a:pt x="1126" y="1164"/>
                </a:moveTo>
                <a:cubicBezTo>
                  <a:pt x="1036" y="1164"/>
                  <a:pt x="960" y="1112"/>
                  <a:pt x="960" y="1050"/>
                </a:cubicBezTo>
                <a:cubicBezTo>
                  <a:pt x="960" y="989"/>
                  <a:pt x="1036" y="936"/>
                  <a:pt x="1126" y="936"/>
                </a:cubicBezTo>
                <a:cubicBezTo>
                  <a:pt x="1216" y="936"/>
                  <a:pt x="1292" y="989"/>
                  <a:pt x="1292" y="1050"/>
                </a:cubicBezTo>
                <a:cubicBezTo>
                  <a:pt x="1291" y="1112"/>
                  <a:pt x="1215" y="1164"/>
                  <a:pt x="1126" y="1164"/>
                </a:cubicBezTo>
                <a:close/>
                <a:moveTo>
                  <a:pt x="1126" y="1164"/>
                </a:moveTo>
                <a:cubicBezTo>
                  <a:pt x="1126" y="1164"/>
                  <a:pt x="1126" y="1164"/>
                  <a:pt x="1126" y="1164"/>
                </a:cubicBezTo>
              </a:path>
            </a:pathLst>
          </a:custGeom>
          <a:solidFill>
            <a:srgbClr val="008AE2"/>
          </a:solidFill>
          <a:ln>
            <a:noFill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" name="Freeform 133">
            <a:extLst>
              <a:ext uri="{FF2B5EF4-FFF2-40B4-BE49-F238E27FC236}">
                <a16:creationId xmlns:a16="http://schemas.microsoft.com/office/drawing/2014/main" xmlns="" id="{1C0C3B84-FFEF-4C4D-A2D3-54B734CCC898}"/>
              </a:ext>
            </a:extLst>
          </p:cNvPr>
          <p:cNvSpPr>
            <a:spLocks noEditPoints="1"/>
          </p:cNvSpPr>
          <p:nvPr/>
        </p:nvSpPr>
        <p:spPr bwMode="auto">
          <a:xfrm>
            <a:off x="8682037" y="3179763"/>
            <a:ext cx="538163" cy="460375"/>
          </a:xfrm>
          <a:custGeom>
            <a:avLst/>
            <a:gdLst>
              <a:gd name="T0" fmla="*/ 1548 w 1563"/>
              <a:gd name="T1" fmla="*/ 582 h 1341"/>
              <a:gd name="T2" fmla="*/ 858 w 1563"/>
              <a:gd name="T3" fmla="*/ 13 h 1341"/>
              <a:gd name="T4" fmla="*/ 812 w 1563"/>
              <a:gd name="T5" fmla="*/ 7 h 1341"/>
              <a:gd name="T6" fmla="*/ 788 w 1563"/>
              <a:gd name="T7" fmla="*/ 46 h 1341"/>
              <a:gd name="T8" fmla="*/ 788 w 1563"/>
              <a:gd name="T9" fmla="*/ 346 h 1341"/>
              <a:gd name="T10" fmla="*/ 103 w 1563"/>
              <a:gd name="T11" fmla="*/ 697 h 1341"/>
              <a:gd name="T12" fmla="*/ 2 w 1563"/>
              <a:gd name="T13" fmla="*/ 1263 h 1341"/>
              <a:gd name="T14" fmla="*/ 2 w 1563"/>
              <a:gd name="T15" fmla="*/ 1298 h 1341"/>
              <a:gd name="T16" fmla="*/ 34 w 1563"/>
              <a:gd name="T17" fmla="*/ 1340 h 1341"/>
              <a:gd name="T18" fmla="*/ 45 w 1563"/>
              <a:gd name="T19" fmla="*/ 1341 h 1341"/>
              <a:gd name="T20" fmla="*/ 83 w 1563"/>
              <a:gd name="T21" fmla="*/ 1319 h 1341"/>
              <a:gd name="T22" fmla="*/ 787 w 1563"/>
              <a:gd name="T23" fmla="*/ 887 h 1341"/>
              <a:gd name="T24" fmla="*/ 787 w 1563"/>
              <a:gd name="T25" fmla="*/ 1185 h 1341"/>
              <a:gd name="T26" fmla="*/ 812 w 1563"/>
              <a:gd name="T27" fmla="*/ 1224 h 1341"/>
              <a:gd name="T28" fmla="*/ 859 w 1563"/>
              <a:gd name="T29" fmla="*/ 1219 h 1341"/>
              <a:gd name="T30" fmla="*/ 1548 w 1563"/>
              <a:gd name="T31" fmla="*/ 648 h 1341"/>
              <a:gd name="T32" fmla="*/ 1563 w 1563"/>
              <a:gd name="T33" fmla="*/ 615 h 1341"/>
              <a:gd name="T34" fmla="*/ 1548 w 1563"/>
              <a:gd name="T35" fmla="*/ 582 h 1341"/>
              <a:gd name="T36" fmla="*/ 874 w 1563"/>
              <a:gd name="T37" fmla="*/ 1094 h 1341"/>
              <a:gd name="T38" fmla="*/ 874 w 1563"/>
              <a:gd name="T39" fmla="*/ 844 h 1341"/>
              <a:gd name="T40" fmla="*/ 861 w 1563"/>
              <a:gd name="T41" fmla="*/ 813 h 1341"/>
              <a:gd name="T42" fmla="*/ 831 w 1563"/>
              <a:gd name="T43" fmla="*/ 800 h 1341"/>
              <a:gd name="T44" fmla="*/ 394 w 1563"/>
              <a:gd name="T45" fmla="*/ 866 h 1341"/>
              <a:gd name="T46" fmla="*/ 89 w 1563"/>
              <a:gd name="T47" fmla="*/ 1146 h 1341"/>
              <a:gd name="T48" fmla="*/ 179 w 1563"/>
              <a:gd name="T49" fmla="*/ 739 h 1341"/>
              <a:gd name="T50" fmla="*/ 831 w 1563"/>
              <a:gd name="T51" fmla="*/ 431 h 1341"/>
              <a:gd name="T52" fmla="*/ 874 w 1563"/>
              <a:gd name="T53" fmla="*/ 388 h 1341"/>
              <a:gd name="T54" fmla="*/ 874 w 1563"/>
              <a:gd name="T55" fmla="*/ 138 h 1341"/>
              <a:gd name="T56" fmla="*/ 1452 w 1563"/>
              <a:gd name="T57" fmla="*/ 615 h 1341"/>
              <a:gd name="T58" fmla="*/ 874 w 1563"/>
              <a:gd name="T59" fmla="*/ 1094 h 1341"/>
              <a:gd name="T60" fmla="*/ 874 w 1563"/>
              <a:gd name="T61" fmla="*/ 1094 h 1341"/>
              <a:gd name="T62" fmla="*/ 874 w 1563"/>
              <a:gd name="T63" fmla="*/ 1094 h 1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63" h="1341">
                <a:moveTo>
                  <a:pt x="1548" y="582"/>
                </a:moveTo>
                <a:cubicBezTo>
                  <a:pt x="858" y="13"/>
                  <a:pt x="858" y="13"/>
                  <a:pt x="858" y="13"/>
                </a:cubicBezTo>
                <a:cubicBezTo>
                  <a:pt x="845" y="3"/>
                  <a:pt x="827" y="0"/>
                  <a:pt x="812" y="7"/>
                </a:cubicBezTo>
                <a:cubicBezTo>
                  <a:pt x="797" y="14"/>
                  <a:pt x="788" y="30"/>
                  <a:pt x="788" y="46"/>
                </a:cubicBezTo>
                <a:cubicBezTo>
                  <a:pt x="788" y="346"/>
                  <a:pt x="788" y="346"/>
                  <a:pt x="788" y="346"/>
                </a:cubicBezTo>
                <a:cubicBezTo>
                  <a:pt x="453" y="358"/>
                  <a:pt x="223" y="476"/>
                  <a:pt x="103" y="697"/>
                </a:cubicBezTo>
                <a:cubicBezTo>
                  <a:pt x="0" y="888"/>
                  <a:pt x="1" y="1114"/>
                  <a:pt x="2" y="1263"/>
                </a:cubicBezTo>
                <a:cubicBezTo>
                  <a:pt x="2" y="1298"/>
                  <a:pt x="2" y="1298"/>
                  <a:pt x="2" y="1298"/>
                </a:cubicBezTo>
                <a:cubicBezTo>
                  <a:pt x="2" y="1318"/>
                  <a:pt x="15" y="1335"/>
                  <a:pt x="34" y="1340"/>
                </a:cubicBezTo>
                <a:cubicBezTo>
                  <a:pt x="38" y="1341"/>
                  <a:pt x="42" y="1341"/>
                  <a:pt x="45" y="1341"/>
                </a:cubicBezTo>
                <a:cubicBezTo>
                  <a:pt x="61" y="1341"/>
                  <a:pt x="75" y="1333"/>
                  <a:pt x="83" y="1319"/>
                </a:cubicBezTo>
                <a:cubicBezTo>
                  <a:pt x="316" y="908"/>
                  <a:pt x="509" y="888"/>
                  <a:pt x="787" y="887"/>
                </a:cubicBezTo>
                <a:cubicBezTo>
                  <a:pt x="787" y="1185"/>
                  <a:pt x="787" y="1185"/>
                  <a:pt x="787" y="1185"/>
                </a:cubicBezTo>
                <a:cubicBezTo>
                  <a:pt x="787" y="1202"/>
                  <a:pt x="797" y="1217"/>
                  <a:pt x="812" y="1224"/>
                </a:cubicBezTo>
                <a:cubicBezTo>
                  <a:pt x="828" y="1231"/>
                  <a:pt x="845" y="1229"/>
                  <a:pt x="859" y="1219"/>
                </a:cubicBezTo>
                <a:cubicBezTo>
                  <a:pt x="1548" y="648"/>
                  <a:pt x="1548" y="648"/>
                  <a:pt x="1548" y="648"/>
                </a:cubicBezTo>
                <a:cubicBezTo>
                  <a:pt x="1558" y="640"/>
                  <a:pt x="1563" y="628"/>
                  <a:pt x="1563" y="615"/>
                </a:cubicBezTo>
                <a:cubicBezTo>
                  <a:pt x="1563" y="602"/>
                  <a:pt x="1558" y="590"/>
                  <a:pt x="1548" y="582"/>
                </a:cubicBezTo>
                <a:close/>
                <a:moveTo>
                  <a:pt x="874" y="1094"/>
                </a:moveTo>
                <a:cubicBezTo>
                  <a:pt x="874" y="844"/>
                  <a:pt x="874" y="844"/>
                  <a:pt x="874" y="844"/>
                </a:cubicBezTo>
                <a:cubicBezTo>
                  <a:pt x="874" y="832"/>
                  <a:pt x="870" y="821"/>
                  <a:pt x="861" y="813"/>
                </a:cubicBezTo>
                <a:cubicBezTo>
                  <a:pt x="853" y="805"/>
                  <a:pt x="842" y="800"/>
                  <a:pt x="831" y="800"/>
                </a:cubicBezTo>
                <a:cubicBezTo>
                  <a:pt x="657" y="800"/>
                  <a:pt x="523" y="805"/>
                  <a:pt x="394" y="866"/>
                </a:cubicBezTo>
                <a:cubicBezTo>
                  <a:pt x="282" y="918"/>
                  <a:pt x="185" y="1006"/>
                  <a:pt x="89" y="1146"/>
                </a:cubicBezTo>
                <a:cubicBezTo>
                  <a:pt x="93" y="1019"/>
                  <a:pt x="110" y="867"/>
                  <a:pt x="179" y="739"/>
                </a:cubicBezTo>
                <a:cubicBezTo>
                  <a:pt x="289" y="535"/>
                  <a:pt x="502" y="434"/>
                  <a:pt x="831" y="431"/>
                </a:cubicBezTo>
                <a:cubicBezTo>
                  <a:pt x="855" y="431"/>
                  <a:pt x="874" y="412"/>
                  <a:pt x="874" y="388"/>
                </a:cubicBezTo>
                <a:cubicBezTo>
                  <a:pt x="874" y="138"/>
                  <a:pt x="874" y="138"/>
                  <a:pt x="874" y="138"/>
                </a:cubicBezTo>
                <a:cubicBezTo>
                  <a:pt x="1452" y="615"/>
                  <a:pt x="1452" y="615"/>
                  <a:pt x="1452" y="615"/>
                </a:cubicBezTo>
                <a:lnTo>
                  <a:pt x="874" y="1094"/>
                </a:lnTo>
                <a:close/>
                <a:moveTo>
                  <a:pt x="874" y="1094"/>
                </a:moveTo>
                <a:cubicBezTo>
                  <a:pt x="874" y="1094"/>
                  <a:pt x="874" y="1094"/>
                  <a:pt x="874" y="1094"/>
                </a:cubicBezTo>
              </a:path>
            </a:pathLst>
          </a:custGeom>
          <a:solidFill>
            <a:srgbClr val="008AE2"/>
          </a:solidFill>
          <a:ln>
            <a:noFill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8" name="Freeform 137">
            <a:extLst>
              <a:ext uri="{FF2B5EF4-FFF2-40B4-BE49-F238E27FC236}">
                <a16:creationId xmlns:a16="http://schemas.microsoft.com/office/drawing/2014/main" xmlns="" id="{F8AE719B-7FF7-47EF-B64F-11AE36E34744}"/>
              </a:ext>
            </a:extLst>
          </p:cNvPr>
          <p:cNvSpPr>
            <a:spLocks noEditPoints="1"/>
          </p:cNvSpPr>
          <p:nvPr/>
        </p:nvSpPr>
        <p:spPr bwMode="auto">
          <a:xfrm>
            <a:off x="9825037" y="3179763"/>
            <a:ext cx="280988" cy="527050"/>
          </a:xfrm>
          <a:custGeom>
            <a:avLst/>
            <a:gdLst>
              <a:gd name="T0" fmla="*/ 798 w 815"/>
              <a:gd name="T1" fmla="*/ 737 h 1531"/>
              <a:gd name="T2" fmla="*/ 78 w 815"/>
              <a:gd name="T3" fmla="*/ 17 h 1531"/>
              <a:gd name="T4" fmla="*/ 17 w 815"/>
              <a:gd name="T5" fmla="*/ 17 h 1531"/>
              <a:gd name="T6" fmla="*/ 17 w 815"/>
              <a:gd name="T7" fmla="*/ 78 h 1531"/>
              <a:gd name="T8" fmla="*/ 706 w 815"/>
              <a:gd name="T9" fmla="*/ 768 h 1531"/>
              <a:gd name="T10" fmla="*/ 17 w 815"/>
              <a:gd name="T11" fmla="*/ 1457 h 1531"/>
              <a:gd name="T12" fmla="*/ 17 w 815"/>
              <a:gd name="T13" fmla="*/ 1519 h 1531"/>
              <a:gd name="T14" fmla="*/ 47 w 815"/>
              <a:gd name="T15" fmla="*/ 1531 h 1531"/>
              <a:gd name="T16" fmla="*/ 78 w 815"/>
              <a:gd name="T17" fmla="*/ 1519 h 1531"/>
              <a:gd name="T18" fmla="*/ 798 w 815"/>
              <a:gd name="T19" fmla="*/ 798 h 1531"/>
              <a:gd name="T20" fmla="*/ 798 w 815"/>
              <a:gd name="T21" fmla="*/ 737 h 1531"/>
              <a:gd name="T22" fmla="*/ 798 w 815"/>
              <a:gd name="T23" fmla="*/ 737 h 1531"/>
              <a:gd name="T24" fmla="*/ 798 w 815"/>
              <a:gd name="T25" fmla="*/ 737 h 1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15" h="1531">
                <a:moveTo>
                  <a:pt x="798" y="737"/>
                </a:moveTo>
                <a:cubicBezTo>
                  <a:pt x="78" y="17"/>
                  <a:pt x="78" y="17"/>
                  <a:pt x="78" y="17"/>
                </a:cubicBezTo>
                <a:cubicBezTo>
                  <a:pt x="61" y="0"/>
                  <a:pt x="34" y="0"/>
                  <a:pt x="17" y="17"/>
                </a:cubicBezTo>
                <a:cubicBezTo>
                  <a:pt x="0" y="34"/>
                  <a:pt x="0" y="61"/>
                  <a:pt x="17" y="78"/>
                </a:cubicBezTo>
                <a:cubicBezTo>
                  <a:pt x="706" y="768"/>
                  <a:pt x="706" y="768"/>
                  <a:pt x="706" y="768"/>
                </a:cubicBezTo>
                <a:cubicBezTo>
                  <a:pt x="17" y="1457"/>
                  <a:pt x="17" y="1457"/>
                  <a:pt x="17" y="1457"/>
                </a:cubicBezTo>
                <a:cubicBezTo>
                  <a:pt x="0" y="1474"/>
                  <a:pt x="0" y="1502"/>
                  <a:pt x="17" y="1519"/>
                </a:cubicBezTo>
                <a:cubicBezTo>
                  <a:pt x="25" y="1527"/>
                  <a:pt x="36" y="1531"/>
                  <a:pt x="47" y="1531"/>
                </a:cubicBezTo>
                <a:cubicBezTo>
                  <a:pt x="58" y="1531"/>
                  <a:pt x="69" y="1527"/>
                  <a:pt x="78" y="1519"/>
                </a:cubicBezTo>
                <a:cubicBezTo>
                  <a:pt x="798" y="798"/>
                  <a:pt x="798" y="798"/>
                  <a:pt x="798" y="798"/>
                </a:cubicBezTo>
                <a:cubicBezTo>
                  <a:pt x="815" y="782"/>
                  <a:pt x="815" y="754"/>
                  <a:pt x="798" y="737"/>
                </a:cubicBezTo>
                <a:close/>
                <a:moveTo>
                  <a:pt x="798" y="737"/>
                </a:moveTo>
                <a:cubicBezTo>
                  <a:pt x="798" y="737"/>
                  <a:pt x="798" y="737"/>
                  <a:pt x="798" y="737"/>
                </a:cubicBezTo>
              </a:path>
            </a:pathLst>
          </a:custGeom>
          <a:solidFill>
            <a:srgbClr val="008AE2"/>
          </a:solidFill>
          <a:ln>
            <a:noFill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09" name="Group 140">
            <a:extLst>
              <a:ext uri="{FF2B5EF4-FFF2-40B4-BE49-F238E27FC236}">
                <a16:creationId xmlns:a16="http://schemas.microsoft.com/office/drawing/2014/main" xmlns="" id="{06F166E0-B389-4A9D-8DB0-474A4812E9C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968037" y="3179763"/>
            <a:ext cx="396875" cy="530225"/>
            <a:chOff x="1262" y="2322"/>
            <a:chExt cx="250" cy="334"/>
          </a:xfrm>
          <a:solidFill>
            <a:srgbClr val="008AE2"/>
          </a:solidFill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grpSpPr>
        <p:sp>
          <p:nvSpPr>
            <p:cNvPr id="211" name="Freeform 141">
              <a:extLst>
                <a:ext uri="{FF2B5EF4-FFF2-40B4-BE49-F238E27FC236}">
                  <a16:creationId xmlns:a16="http://schemas.microsoft.com/office/drawing/2014/main" xmlns="" id="{C1ABDF60-53BC-4A95-9BD2-6E4E8E4BE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2" y="2322"/>
              <a:ext cx="250" cy="334"/>
            </a:xfrm>
            <a:custGeom>
              <a:avLst/>
              <a:gdLst>
                <a:gd name="T0" fmla="*/ 1073 w 1156"/>
                <a:gd name="T1" fmla="*/ 673 h 1545"/>
                <a:gd name="T2" fmla="*/ 1050 w 1156"/>
                <a:gd name="T3" fmla="*/ 673 h 1545"/>
                <a:gd name="T4" fmla="*/ 1050 w 1156"/>
                <a:gd name="T5" fmla="*/ 472 h 1545"/>
                <a:gd name="T6" fmla="*/ 578 w 1156"/>
                <a:gd name="T7" fmla="*/ 0 h 1545"/>
                <a:gd name="T8" fmla="*/ 106 w 1156"/>
                <a:gd name="T9" fmla="*/ 472 h 1545"/>
                <a:gd name="T10" fmla="*/ 149 w 1156"/>
                <a:gd name="T11" fmla="*/ 515 h 1545"/>
                <a:gd name="T12" fmla="*/ 192 w 1156"/>
                <a:gd name="T13" fmla="*/ 472 h 1545"/>
                <a:gd name="T14" fmla="*/ 578 w 1156"/>
                <a:gd name="T15" fmla="*/ 86 h 1545"/>
                <a:gd name="T16" fmla="*/ 964 w 1156"/>
                <a:gd name="T17" fmla="*/ 472 h 1545"/>
                <a:gd name="T18" fmla="*/ 964 w 1156"/>
                <a:gd name="T19" fmla="*/ 673 h 1545"/>
                <a:gd name="T20" fmla="*/ 84 w 1156"/>
                <a:gd name="T21" fmla="*/ 673 h 1545"/>
                <a:gd name="T22" fmla="*/ 0 w 1156"/>
                <a:gd name="T23" fmla="*/ 757 h 1545"/>
                <a:gd name="T24" fmla="*/ 0 w 1156"/>
                <a:gd name="T25" fmla="*/ 1295 h 1545"/>
                <a:gd name="T26" fmla="*/ 250 w 1156"/>
                <a:gd name="T27" fmla="*/ 1545 h 1545"/>
                <a:gd name="T28" fmla="*/ 906 w 1156"/>
                <a:gd name="T29" fmla="*/ 1545 h 1545"/>
                <a:gd name="T30" fmla="*/ 1156 w 1156"/>
                <a:gd name="T31" fmla="*/ 1295 h 1545"/>
                <a:gd name="T32" fmla="*/ 1156 w 1156"/>
                <a:gd name="T33" fmla="*/ 757 h 1545"/>
                <a:gd name="T34" fmla="*/ 1073 w 1156"/>
                <a:gd name="T35" fmla="*/ 673 h 1545"/>
                <a:gd name="T36" fmla="*/ 1070 w 1156"/>
                <a:gd name="T37" fmla="*/ 1295 h 1545"/>
                <a:gd name="T38" fmla="*/ 906 w 1156"/>
                <a:gd name="T39" fmla="*/ 1459 h 1545"/>
                <a:gd name="T40" fmla="*/ 251 w 1156"/>
                <a:gd name="T41" fmla="*/ 1459 h 1545"/>
                <a:gd name="T42" fmla="*/ 87 w 1156"/>
                <a:gd name="T43" fmla="*/ 1295 h 1545"/>
                <a:gd name="T44" fmla="*/ 87 w 1156"/>
                <a:gd name="T45" fmla="*/ 760 h 1545"/>
                <a:gd name="T46" fmla="*/ 1070 w 1156"/>
                <a:gd name="T47" fmla="*/ 760 h 1545"/>
                <a:gd name="T48" fmla="*/ 1070 w 1156"/>
                <a:gd name="T49" fmla="*/ 1295 h 1545"/>
                <a:gd name="T50" fmla="*/ 1070 w 1156"/>
                <a:gd name="T51" fmla="*/ 1295 h 1545"/>
                <a:gd name="T52" fmla="*/ 1070 w 1156"/>
                <a:gd name="T53" fmla="*/ 1295 h 1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56" h="1545">
                  <a:moveTo>
                    <a:pt x="1073" y="673"/>
                  </a:moveTo>
                  <a:cubicBezTo>
                    <a:pt x="1050" y="673"/>
                    <a:pt x="1050" y="673"/>
                    <a:pt x="1050" y="673"/>
                  </a:cubicBezTo>
                  <a:cubicBezTo>
                    <a:pt x="1050" y="472"/>
                    <a:pt x="1050" y="472"/>
                    <a:pt x="1050" y="472"/>
                  </a:cubicBezTo>
                  <a:cubicBezTo>
                    <a:pt x="1050" y="212"/>
                    <a:pt x="838" y="0"/>
                    <a:pt x="578" y="0"/>
                  </a:cubicBezTo>
                  <a:cubicBezTo>
                    <a:pt x="318" y="0"/>
                    <a:pt x="106" y="212"/>
                    <a:pt x="106" y="472"/>
                  </a:cubicBezTo>
                  <a:cubicBezTo>
                    <a:pt x="106" y="496"/>
                    <a:pt x="125" y="515"/>
                    <a:pt x="149" y="515"/>
                  </a:cubicBezTo>
                  <a:cubicBezTo>
                    <a:pt x="173" y="515"/>
                    <a:pt x="192" y="496"/>
                    <a:pt x="192" y="472"/>
                  </a:cubicBezTo>
                  <a:cubicBezTo>
                    <a:pt x="192" y="260"/>
                    <a:pt x="365" y="86"/>
                    <a:pt x="578" y="86"/>
                  </a:cubicBezTo>
                  <a:cubicBezTo>
                    <a:pt x="790" y="86"/>
                    <a:pt x="964" y="259"/>
                    <a:pt x="964" y="472"/>
                  </a:cubicBezTo>
                  <a:cubicBezTo>
                    <a:pt x="964" y="673"/>
                    <a:pt x="964" y="673"/>
                    <a:pt x="964" y="673"/>
                  </a:cubicBezTo>
                  <a:cubicBezTo>
                    <a:pt x="84" y="673"/>
                    <a:pt x="84" y="673"/>
                    <a:pt x="84" y="673"/>
                  </a:cubicBezTo>
                  <a:cubicBezTo>
                    <a:pt x="37" y="673"/>
                    <a:pt x="0" y="711"/>
                    <a:pt x="0" y="757"/>
                  </a:cubicBezTo>
                  <a:cubicBezTo>
                    <a:pt x="0" y="1295"/>
                    <a:pt x="0" y="1295"/>
                    <a:pt x="0" y="1295"/>
                  </a:cubicBezTo>
                  <a:cubicBezTo>
                    <a:pt x="0" y="1433"/>
                    <a:pt x="112" y="1545"/>
                    <a:pt x="250" y="1545"/>
                  </a:cubicBezTo>
                  <a:cubicBezTo>
                    <a:pt x="906" y="1545"/>
                    <a:pt x="906" y="1545"/>
                    <a:pt x="906" y="1545"/>
                  </a:cubicBezTo>
                  <a:cubicBezTo>
                    <a:pt x="1044" y="1545"/>
                    <a:pt x="1156" y="1433"/>
                    <a:pt x="1156" y="1295"/>
                  </a:cubicBezTo>
                  <a:cubicBezTo>
                    <a:pt x="1156" y="757"/>
                    <a:pt x="1156" y="757"/>
                    <a:pt x="1156" y="757"/>
                  </a:cubicBezTo>
                  <a:cubicBezTo>
                    <a:pt x="1156" y="711"/>
                    <a:pt x="1119" y="673"/>
                    <a:pt x="1073" y="673"/>
                  </a:cubicBezTo>
                  <a:close/>
                  <a:moveTo>
                    <a:pt x="1070" y="1295"/>
                  </a:moveTo>
                  <a:cubicBezTo>
                    <a:pt x="1070" y="1385"/>
                    <a:pt x="996" y="1459"/>
                    <a:pt x="906" y="1459"/>
                  </a:cubicBezTo>
                  <a:cubicBezTo>
                    <a:pt x="251" y="1459"/>
                    <a:pt x="251" y="1459"/>
                    <a:pt x="251" y="1459"/>
                  </a:cubicBezTo>
                  <a:cubicBezTo>
                    <a:pt x="160" y="1459"/>
                    <a:pt x="87" y="1385"/>
                    <a:pt x="87" y="1295"/>
                  </a:cubicBezTo>
                  <a:cubicBezTo>
                    <a:pt x="87" y="760"/>
                    <a:pt x="87" y="760"/>
                    <a:pt x="87" y="760"/>
                  </a:cubicBezTo>
                  <a:cubicBezTo>
                    <a:pt x="1070" y="760"/>
                    <a:pt x="1070" y="760"/>
                    <a:pt x="1070" y="760"/>
                  </a:cubicBezTo>
                  <a:lnTo>
                    <a:pt x="1070" y="1295"/>
                  </a:lnTo>
                  <a:close/>
                  <a:moveTo>
                    <a:pt x="1070" y="1295"/>
                  </a:moveTo>
                  <a:cubicBezTo>
                    <a:pt x="1070" y="1295"/>
                    <a:pt x="1070" y="1295"/>
                    <a:pt x="1070" y="129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142">
              <a:extLst>
                <a:ext uri="{FF2B5EF4-FFF2-40B4-BE49-F238E27FC236}">
                  <a16:creationId xmlns:a16="http://schemas.microsoft.com/office/drawing/2014/main" xmlns="" id="{11A958BE-902E-4293-BB77-BE9EC522DD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2" y="2528"/>
              <a:ext cx="70" cy="70"/>
            </a:xfrm>
            <a:custGeom>
              <a:avLst/>
              <a:gdLst>
                <a:gd name="T0" fmla="*/ 161 w 323"/>
                <a:gd name="T1" fmla="*/ 323 h 323"/>
                <a:gd name="T2" fmla="*/ 323 w 323"/>
                <a:gd name="T3" fmla="*/ 162 h 323"/>
                <a:gd name="T4" fmla="*/ 161 w 323"/>
                <a:gd name="T5" fmla="*/ 0 h 323"/>
                <a:gd name="T6" fmla="*/ 0 w 323"/>
                <a:gd name="T7" fmla="*/ 162 h 323"/>
                <a:gd name="T8" fmla="*/ 161 w 323"/>
                <a:gd name="T9" fmla="*/ 323 h 323"/>
                <a:gd name="T10" fmla="*/ 161 w 323"/>
                <a:gd name="T11" fmla="*/ 86 h 323"/>
                <a:gd name="T12" fmla="*/ 236 w 323"/>
                <a:gd name="T13" fmla="*/ 161 h 323"/>
                <a:gd name="T14" fmla="*/ 161 w 323"/>
                <a:gd name="T15" fmla="*/ 237 h 323"/>
                <a:gd name="T16" fmla="*/ 86 w 323"/>
                <a:gd name="T17" fmla="*/ 162 h 323"/>
                <a:gd name="T18" fmla="*/ 161 w 323"/>
                <a:gd name="T19" fmla="*/ 86 h 323"/>
                <a:gd name="T20" fmla="*/ 161 w 323"/>
                <a:gd name="T21" fmla="*/ 86 h 323"/>
                <a:gd name="T22" fmla="*/ 161 w 323"/>
                <a:gd name="T23" fmla="*/ 8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3" h="323">
                  <a:moveTo>
                    <a:pt x="161" y="323"/>
                  </a:moveTo>
                  <a:cubicBezTo>
                    <a:pt x="251" y="323"/>
                    <a:pt x="323" y="250"/>
                    <a:pt x="323" y="162"/>
                  </a:cubicBezTo>
                  <a:cubicBezTo>
                    <a:pt x="323" y="72"/>
                    <a:pt x="250" y="0"/>
                    <a:pt x="161" y="0"/>
                  </a:cubicBezTo>
                  <a:cubicBezTo>
                    <a:pt x="72" y="0"/>
                    <a:pt x="0" y="73"/>
                    <a:pt x="0" y="162"/>
                  </a:cubicBezTo>
                  <a:cubicBezTo>
                    <a:pt x="0" y="250"/>
                    <a:pt x="72" y="323"/>
                    <a:pt x="161" y="323"/>
                  </a:cubicBezTo>
                  <a:close/>
                  <a:moveTo>
                    <a:pt x="161" y="86"/>
                  </a:moveTo>
                  <a:cubicBezTo>
                    <a:pt x="203" y="86"/>
                    <a:pt x="236" y="120"/>
                    <a:pt x="236" y="161"/>
                  </a:cubicBezTo>
                  <a:cubicBezTo>
                    <a:pt x="236" y="202"/>
                    <a:pt x="203" y="237"/>
                    <a:pt x="161" y="237"/>
                  </a:cubicBezTo>
                  <a:cubicBezTo>
                    <a:pt x="120" y="237"/>
                    <a:pt x="86" y="203"/>
                    <a:pt x="86" y="162"/>
                  </a:cubicBezTo>
                  <a:cubicBezTo>
                    <a:pt x="86" y="120"/>
                    <a:pt x="120" y="86"/>
                    <a:pt x="161" y="86"/>
                  </a:cubicBezTo>
                  <a:close/>
                  <a:moveTo>
                    <a:pt x="161" y="86"/>
                  </a:moveTo>
                  <a:cubicBezTo>
                    <a:pt x="161" y="86"/>
                    <a:pt x="161" y="86"/>
                    <a:pt x="161" y="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5" name="Freeform 146">
            <a:extLst>
              <a:ext uri="{FF2B5EF4-FFF2-40B4-BE49-F238E27FC236}">
                <a16:creationId xmlns:a16="http://schemas.microsoft.com/office/drawing/2014/main" xmlns="" id="{8F16245F-69CB-41D9-938A-FA1283306412}"/>
              </a:ext>
            </a:extLst>
          </p:cNvPr>
          <p:cNvSpPr>
            <a:spLocks noEditPoints="1"/>
          </p:cNvSpPr>
          <p:nvPr/>
        </p:nvSpPr>
        <p:spPr bwMode="auto">
          <a:xfrm>
            <a:off x="681037" y="4449763"/>
            <a:ext cx="517525" cy="517526"/>
          </a:xfrm>
          <a:custGeom>
            <a:avLst/>
            <a:gdLst>
              <a:gd name="T0" fmla="*/ 1489 w 1505"/>
              <a:gd name="T1" fmla="*/ 16 h 1504"/>
              <a:gd name="T2" fmla="*/ 1441 w 1505"/>
              <a:gd name="T3" fmla="*/ 7 h 1504"/>
              <a:gd name="T4" fmla="*/ 27 w 1505"/>
              <a:gd name="T5" fmla="*/ 627 h 1504"/>
              <a:gd name="T6" fmla="*/ 1 w 1505"/>
              <a:gd name="T7" fmla="*/ 664 h 1504"/>
              <a:gd name="T8" fmla="*/ 23 w 1505"/>
              <a:gd name="T9" fmla="*/ 704 h 1504"/>
              <a:gd name="T10" fmla="*/ 516 w 1505"/>
              <a:gd name="T11" fmla="*/ 984 h 1504"/>
              <a:gd name="T12" fmla="*/ 809 w 1505"/>
              <a:gd name="T13" fmla="*/ 1482 h 1504"/>
              <a:gd name="T14" fmla="*/ 846 w 1505"/>
              <a:gd name="T15" fmla="*/ 1504 h 1504"/>
              <a:gd name="T16" fmla="*/ 848 w 1505"/>
              <a:gd name="T17" fmla="*/ 1504 h 1504"/>
              <a:gd name="T18" fmla="*/ 886 w 1505"/>
              <a:gd name="T19" fmla="*/ 1478 h 1504"/>
              <a:gd name="T20" fmla="*/ 1498 w 1505"/>
              <a:gd name="T21" fmla="*/ 64 h 1504"/>
              <a:gd name="T22" fmla="*/ 1489 w 1505"/>
              <a:gd name="T23" fmla="*/ 16 h 1504"/>
              <a:gd name="T24" fmla="*/ 1264 w 1505"/>
              <a:gd name="T25" fmla="*/ 179 h 1504"/>
              <a:gd name="T26" fmla="*/ 540 w 1505"/>
              <a:gd name="T27" fmla="*/ 898 h 1504"/>
              <a:gd name="T28" fmla="*/ 141 w 1505"/>
              <a:gd name="T29" fmla="*/ 672 h 1504"/>
              <a:gd name="T30" fmla="*/ 1264 w 1505"/>
              <a:gd name="T31" fmla="*/ 179 h 1504"/>
              <a:gd name="T32" fmla="*/ 840 w 1505"/>
              <a:gd name="T33" fmla="*/ 1365 h 1504"/>
              <a:gd name="T34" fmla="*/ 602 w 1505"/>
              <a:gd name="T35" fmla="*/ 959 h 1504"/>
              <a:gd name="T36" fmla="*/ 1330 w 1505"/>
              <a:gd name="T37" fmla="*/ 236 h 1504"/>
              <a:gd name="T38" fmla="*/ 840 w 1505"/>
              <a:gd name="T39" fmla="*/ 1365 h 1504"/>
              <a:gd name="T40" fmla="*/ 840 w 1505"/>
              <a:gd name="T41" fmla="*/ 1365 h 1504"/>
              <a:gd name="T42" fmla="*/ 840 w 1505"/>
              <a:gd name="T43" fmla="*/ 1365 h 1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05" h="1504">
                <a:moveTo>
                  <a:pt x="1489" y="16"/>
                </a:moveTo>
                <a:cubicBezTo>
                  <a:pt x="1477" y="4"/>
                  <a:pt x="1457" y="0"/>
                  <a:pt x="1441" y="7"/>
                </a:cubicBezTo>
                <a:cubicBezTo>
                  <a:pt x="27" y="627"/>
                  <a:pt x="27" y="627"/>
                  <a:pt x="27" y="627"/>
                </a:cubicBezTo>
                <a:cubicBezTo>
                  <a:pt x="12" y="634"/>
                  <a:pt x="2" y="648"/>
                  <a:pt x="1" y="664"/>
                </a:cubicBezTo>
                <a:cubicBezTo>
                  <a:pt x="0" y="681"/>
                  <a:pt x="9" y="696"/>
                  <a:pt x="23" y="704"/>
                </a:cubicBezTo>
                <a:cubicBezTo>
                  <a:pt x="516" y="984"/>
                  <a:pt x="516" y="984"/>
                  <a:pt x="516" y="984"/>
                </a:cubicBezTo>
                <a:cubicBezTo>
                  <a:pt x="809" y="1482"/>
                  <a:pt x="809" y="1482"/>
                  <a:pt x="809" y="1482"/>
                </a:cubicBezTo>
                <a:cubicBezTo>
                  <a:pt x="816" y="1495"/>
                  <a:pt x="831" y="1504"/>
                  <a:pt x="846" y="1504"/>
                </a:cubicBezTo>
                <a:cubicBezTo>
                  <a:pt x="848" y="1504"/>
                  <a:pt x="848" y="1504"/>
                  <a:pt x="848" y="1504"/>
                </a:cubicBezTo>
                <a:cubicBezTo>
                  <a:pt x="865" y="1503"/>
                  <a:pt x="879" y="1493"/>
                  <a:pt x="886" y="1478"/>
                </a:cubicBezTo>
                <a:cubicBezTo>
                  <a:pt x="1498" y="64"/>
                  <a:pt x="1498" y="64"/>
                  <a:pt x="1498" y="64"/>
                </a:cubicBezTo>
                <a:cubicBezTo>
                  <a:pt x="1505" y="48"/>
                  <a:pt x="1502" y="29"/>
                  <a:pt x="1489" y="16"/>
                </a:cubicBezTo>
                <a:close/>
                <a:moveTo>
                  <a:pt x="1264" y="179"/>
                </a:moveTo>
                <a:cubicBezTo>
                  <a:pt x="540" y="898"/>
                  <a:pt x="540" y="898"/>
                  <a:pt x="540" y="898"/>
                </a:cubicBezTo>
                <a:cubicBezTo>
                  <a:pt x="141" y="672"/>
                  <a:pt x="141" y="672"/>
                  <a:pt x="141" y="672"/>
                </a:cubicBezTo>
                <a:lnTo>
                  <a:pt x="1264" y="179"/>
                </a:lnTo>
                <a:close/>
                <a:moveTo>
                  <a:pt x="840" y="1365"/>
                </a:moveTo>
                <a:cubicBezTo>
                  <a:pt x="602" y="959"/>
                  <a:pt x="602" y="959"/>
                  <a:pt x="602" y="959"/>
                </a:cubicBezTo>
                <a:cubicBezTo>
                  <a:pt x="1330" y="236"/>
                  <a:pt x="1330" y="236"/>
                  <a:pt x="1330" y="236"/>
                </a:cubicBezTo>
                <a:lnTo>
                  <a:pt x="840" y="1365"/>
                </a:lnTo>
                <a:close/>
                <a:moveTo>
                  <a:pt x="840" y="1365"/>
                </a:moveTo>
                <a:cubicBezTo>
                  <a:pt x="840" y="1365"/>
                  <a:pt x="840" y="1365"/>
                  <a:pt x="840" y="1365"/>
                </a:cubicBezTo>
              </a:path>
            </a:pathLst>
          </a:custGeom>
          <a:solidFill>
            <a:srgbClr val="008AE2"/>
          </a:solidFill>
          <a:ln>
            <a:noFill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16" name="Group 149">
            <a:extLst>
              <a:ext uri="{FF2B5EF4-FFF2-40B4-BE49-F238E27FC236}">
                <a16:creationId xmlns:a16="http://schemas.microsoft.com/office/drawing/2014/main" xmlns="" id="{6EDDAAE3-3BCF-4B3F-94C8-EC1FAB6E3AF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24037" y="4449763"/>
            <a:ext cx="522288" cy="522288"/>
            <a:chOff x="2221" y="2322"/>
            <a:chExt cx="329" cy="329"/>
          </a:xfrm>
          <a:solidFill>
            <a:srgbClr val="008AE2"/>
          </a:solidFill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grpSpPr>
        <p:sp>
          <p:nvSpPr>
            <p:cNvPr id="218" name="Freeform 150">
              <a:extLst>
                <a:ext uri="{FF2B5EF4-FFF2-40B4-BE49-F238E27FC236}">
                  <a16:creationId xmlns:a16="http://schemas.microsoft.com/office/drawing/2014/main" xmlns="" id="{CC1D16CC-FD10-41E3-A984-3AA798BAEE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1" y="2342"/>
              <a:ext cx="309" cy="309"/>
            </a:xfrm>
            <a:custGeom>
              <a:avLst/>
              <a:gdLst>
                <a:gd name="T0" fmla="*/ 1095 w 1428"/>
                <a:gd name="T1" fmla="*/ 802 h 1429"/>
                <a:gd name="T2" fmla="*/ 884 w 1428"/>
                <a:gd name="T3" fmla="*/ 952 h 1429"/>
                <a:gd name="T4" fmla="*/ 828 w 1428"/>
                <a:gd name="T5" fmla="*/ 922 h 1429"/>
                <a:gd name="T6" fmla="*/ 478 w 1428"/>
                <a:gd name="T7" fmla="*/ 546 h 1429"/>
                <a:gd name="T8" fmla="*/ 579 w 1428"/>
                <a:gd name="T9" fmla="*/ 446 h 1429"/>
                <a:gd name="T10" fmla="*/ 492 w 1428"/>
                <a:gd name="T11" fmla="*/ 137 h 1429"/>
                <a:gd name="T12" fmla="*/ 402 w 1428"/>
                <a:gd name="T13" fmla="*/ 47 h 1429"/>
                <a:gd name="T14" fmla="*/ 186 w 1428"/>
                <a:gd name="T15" fmla="*/ 47 h 1429"/>
                <a:gd name="T16" fmla="*/ 77 w 1428"/>
                <a:gd name="T17" fmla="*/ 158 h 1429"/>
                <a:gd name="T18" fmla="*/ 48 w 1428"/>
                <a:gd name="T19" fmla="*/ 544 h 1429"/>
                <a:gd name="T20" fmla="*/ 795 w 1428"/>
                <a:gd name="T21" fmla="*/ 1345 h 1429"/>
                <a:gd name="T22" fmla="*/ 1096 w 1428"/>
                <a:gd name="T23" fmla="*/ 1429 h 1429"/>
                <a:gd name="T24" fmla="*/ 1282 w 1428"/>
                <a:gd name="T25" fmla="*/ 1348 h 1429"/>
                <a:gd name="T26" fmla="*/ 1380 w 1428"/>
                <a:gd name="T27" fmla="*/ 1249 h 1429"/>
                <a:gd name="T28" fmla="*/ 1379 w 1428"/>
                <a:gd name="T29" fmla="*/ 1028 h 1429"/>
                <a:gd name="T30" fmla="*/ 1318 w 1428"/>
                <a:gd name="T31" fmla="*/ 1189 h 1429"/>
                <a:gd name="T32" fmla="*/ 1279 w 1428"/>
                <a:gd name="T33" fmla="*/ 1228 h 1429"/>
                <a:gd name="T34" fmla="*/ 1097 w 1428"/>
                <a:gd name="T35" fmla="*/ 1343 h 1429"/>
                <a:gd name="T36" fmla="*/ 832 w 1428"/>
                <a:gd name="T37" fmla="*/ 1267 h 1429"/>
                <a:gd name="T38" fmla="*/ 130 w 1428"/>
                <a:gd name="T39" fmla="*/ 514 h 1429"/>
                <a:gd name="T40" fmla="*/ 138 w 1428"/>
                <a:gd name="T41" fmla="*/ 218 h 1429"/>
                <a:gd name="T42" fmla="*/ 296 w 1428"/>
                <a:gd name="T43" fmla="*/ 87 h 1429"/>
                <a:gd name="T44" fmla="*/ 343 w 1428"/>
                <a:gd name="T45" fmla="*/ 110 h 1429"/>
                <a:gd name="T46" fmla="*/ 431 w 1428"/>
                <a:gd name="T47" fmla="*/ 198 h 1429"/>
                <a:gd name="T48" fmla="*/ 519 w 1428"/>
                <a:gd name="T49" fmla="*/ 385 h 1429"/>
                <a:gd name="T50" fmla="*/ 411 w 1428"/>
                <a:gd name="T51" fmla="*/ 490 h 1429"/>
                <a:gd name="T52" fmla="*/ 393 w 1428"/>
                <a:gd name="T53" fmla="*/ 565 h 1429"/>
                <a:gd name="T54" fmla="*/ 497 w 1428"/>
                <a:gd name="T55" fmla="*/ 736 h 1429"/>
                <a:gd name="T56" fmla="*/ 781 w 1428"/>
                <a:gd name="T57" fmla="*/ 995 h 1429"/>
                <a:gd name="T58" fmla="*/ 852 w 1428"/>
                <a:gd name="T59" fmla="*/ 1033 h 1429"/>
                <a:gd name="T60" fmla="*/ 888 w 1428"/>
                <a:gd name="T61" fmla="*/ 1044 h 1429"/>
                <a:gd name="T62" fmla="*/ 1046 w 1428"/>
                <a:gd name="T63" fmla="*/ 912 h 1429"/>
                <a:gd name="T64" fmla="*/ 1140 w 1428"/>
                <a:gd name="T65" fmla="*/ 912 h 1429"/>
                <a:gd name="T66" fmla="*/ 1318 w 1428"/>
                <a:gd name="T67" fmla="*/ 1189 h 1429"/>
                <a:gd name="T68" fmla="*/ 1318 w 1428"/>
                <a:gd name="T69" fmla="*/ 1189 h 1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8" h="1429">
                  <a:moveTo>
                    <a:pt x="1203" y="852"/>
                  </a:moveTo>
                  <a:cubicBezTo>
                    <a:pt x="1172" y="819"/>
                    <a:pt x="1135" y="802"/>
                    <a:pt x="1095" y="802"/>
                  </a:cubicBezTo>
                  <a:cubicBezTo>
                    <a:pt x="1056" y="802"/>
                    <a:pt x="1018" y="819"/>
                    <a:pt x="986" y="851"/>
                  </a:cubicBezTo>
                  <a:cubicBezTo>
                    <a:pt x="884" y="952"/>
                    <a:pt x="884" y="952"/>
                    <a:pt x="884" y="952"/>
                  </a:cubicBezTo>
                  <a:cubicBezTo>
                    <a:pt x="876" y="948"/>
                    <a:pt x="868" y="944"/>
                    <a:pt x="860" y="939"/>
                  </a:cubicBezTo>
                  <a:cubicBezTo>
                    <a:pt x="848" y="934"/>
                    <a:pt x="837" y="928"/>
                    <a:pt x="828" y="922"/>
                  </a:cubicBezTo>
                  <a:cubicBezTo>
                    <a:pt x="733" y="862"/>
                    <a:pt x="647" y="784"/>
                    <a:pt x="565" y="682"/>
                  </a:cubicBezTo>
                  <a:cubicBezTo>
                    <a:pt x="525" y="632"/>
                    <a:pt x="498" y="589"/>
                    <a:pt x="478" y="546"/>
                  </a:cubicBezTo>
                  <a:cubicBezTo>
                    <a:pt x="505" y="522"/>
                    <a:pt x="529" y="497"/>
                    <a:pt x="553" y="473"/>
                  </a:cubicBezTo>
                  <a:cubicBezTo>
                    <a:pt x="562" y="464"/>
                    <a:pt x="571" y="455"/>
                    <a:pt x="579" y="446"/>
                  </a:cubicBezTo>
                  <a:cubicBezTo>
                    <a:pt x="647" y="379"/>
                    <a:pt x="647" y="292"/>
                    <a:pt x="579" y="225"/>
                  </a:cubicBezTo>
                  <a:cubicBezTo>
                    <a:pt x="492" y="137"/>
                    <a:pt x="492" y="137"/>
                    <a:pt x="492" y="137"/>
                  </a:cubicBezTo>
                  <a:cubicBezTo>
                    <a:pt x="482" y="127"/>
                    <a:pt x="472" y="117"/>
                    <a:pt x="462" y="107"/>
                  </a:cubicBezTo>
                  <a:cubicBezTo>
                    <a:pt x="443" y="87"/>
                    <a:pt x="423" y="66"/>
                    <a:pt x="402" y="47"/>
                  </a:cubicBezTo>
                  <a:cubicBezTo>
                    <a:pt x="371" y="17"/>
                    <a:pt x="334" y="0"/>
                    <a:pt x="295" y="0"/>
                  </a:cubicBezTo>
                  <a:cubicBezTo>
                    <a:pt x="256" y="0"/>
                    <a:pt x="218" y="17"/>
                    <a:pt x="186" y="47"/>
                  </a:cubicBezTo>
                  <a:cubicBezTo>
                    <a:pt x="186" y="48"/>
                    <a:pt x="186" y="48"/>
                    <a:pt x="186" y="48"/>
                  </a:cubicBezTo>
                  <a:cubicBezTo>
                    <a:pt x="77" y="158"/>
                    <a:pt x="77" y="158"/>
                    <a:pt x="77" y="158"/>
                  </a:cubicBezTo>
                  <a:cubicBezTo>
                    <a:pt x="36" y="199"/>
                    <a:pt x="12" y="249"/>
                    <a:pt x="7" y="306"/>
                  </a:cubicBezTo>
                  <a:cubicBezTo>
                    <a:pt x="0" y="400"/>
                    <a:pt x="27" y="487"/>
                    <a:pt x="48" y="544"/>
                  </a:cubicBezTo>
                  <a:cubicBezTo>
                    <a:pt x="100" y="684"/>
                    <a:pt x="178" y="813"/>
                    <a:pt x="293" y="952"/>
                  </a:cubicBezTo>
                  <a:cubicBezTo>
                    <a:pt x="433" y="1120"/>
                    <a:pt x="602" y="1252"/>
                    <a:pt x="795" y="1345"/>
                  </a:cubicBezTo>
                  <a:cubicBezTo>
                    <a:pt x="868" y="1380"/>
                    <a:pt x="966" y="1421"/>
                    <a:pt x="1076" y="1428"/>
                  </a:cubicBezTo>
                  <a:cubicBezTo>
                    <a:pt x="1083" y="1428"/>
                    <a:pt x="1090" y="1429"/>
                    <a:pt x="1096" y="1429"/>
                  </a:cubicBezTo>
                  <a:cubicBezTo>
                    <a:pt x="1170" y="1429"/>
                    <a:pt x="1232" y="1402"/>
                    <a:pt x="1281" y="1349"/>
                  </a:cubicBezTo>
                  <a:cubicBezTo>
                    <a:pt x="1281" y="1349"/>
                    <a:pt x="1282" y="1348"/>
                    <a:pt x="1282" y="1348"/>
                  </a:cubicBezTo>
                  <a:cubicBezTo>
                    <a:pt x="1299" y="1328"/>
                    <a:pt x="1318" y="1309"/>
                    <a:pt x="1338" y="1290"/>
                  </a:cubicBezTo>
                  <a:cubicBezTo>
                    <a:pt x="1352" y="1277"/>
                    <a:pt x="1366" y="1263"/>
                    <a:pt x="1380" y="1249"/>
                  </a:cubicBezTo>
                  <a:cubicBezTo>
                    <a:pt x="1411" y="1216"/>
                    <a:pt x="1428" y="1177"/>
                    <a:pt x="1428" y="1138"/>
                  </a:cubicBezTo>
                  <a:cubicBezTo>
                    <a:pt x="1428" y="1098"/>
                    <a:pt x="1411" y="1060"/>
                    <a:pt x="1379" y="1028"/>
                  </a:cubicBezTo>
                  <a:lnTo>
                    <a:pt x="1203" y="852"/>
                  </a:lnTo>
                  <a:close/>
                  <a:moveTo>
                    <a:pt x="1318" y="1189"/>
                  </a:moveTo>
                  <a:cubicBezTo>
                    <a:pt x="1317" y="1189"/>
                    <a:pt x="1317" y="1189"/>
                    <a:pt x="1318" y="1189"/>
                  </a:cubicBezTo>
                  <a:cubicBezTo>
                    <a:pt x="1305" y="1202"/>
                    <a:pt x="1292" y="1214"/>
                    <a:pt x="1279" y="1228"/>
                  </a:cubicBezTo>
                  <a:cubicBezTo>
                    <a:pt x="1258" y="1248"/>
                    <a:pt x="1237" y="1268"/>
                    <a:pt x="1217" y="1292"/>
                  </a:cubicBezTo>
                  <a:cubicBezTo>
                    <a:pt x="1185" y="1326"/>
                    <a:pt x="1147" y="1343"/>
                    <a:pt x="1097" y="1343"/>
                  </a:cubicBezTo>
                  <a:cubicBezTo>
                    <a:pt x="1092" y="1343"/>
                    <a:pt x="1087" y="1343"/>
                    <a:pt x="1082" y="1342"/>
                  </a:cubicBezTo>
                  <a:cubicBezTo>
                    <a:pt x="987" y="1336"/>
                    <a:pt x="899" y="1299"/>
                    <a:pt x="832" y="1267"/>
                  </a:cubicBezTo>
                  <a:cubicBezTo>
                    <a:pt x="651" y="1180"/>
                    <a:pt x="492" y="1055"/>
                    <a:pt x="360" y="897"/>
                  </a:cubicBezTo>
                  <a:cubicBezTo>
                    <a:pt x="251" y="766"/>
                    <a:pt x="178" y="644"/>
                    <a:pt x="130" y="514"/>
                  </a:cubicBezTo>
                  <a:cubicBezTo>
                    <a:pt x="100" y="434"/>
                    <a:pt x="89" y="372"/>
                    <a:pt x="94" y="313"/>
                  </a:cubicBezTo>
                  <a:cubicBezTo>
                    <a:pt x="97" y="276"/>
                    <a:pt x="111" y="245"/>
                    <a:pt x="138" y="218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63" y="95"/>
                    <a:pt x="279" y="87"/>
                    <a:pt x="296" y="87"/>
                  </a:cubicBezTo>
                  <a:cubicBezTo>
                    <a:pt x="316" y="87"/>
                    <a:pt x="332" y="99"/>
                    <a:pt x="342" y="109"/>
                  </a:cubicBezTo>
                  <a:cubicBezTo>
                    <a:pt x="343" y="110"/>
                    <a:pt x="343" y="110"/>
                    <a:pt x="343" y="110"/>
                  </a:cubicBezTo>
                  <a:cubicBezTo>
                    <a:pt x="363" y="128"/>
                    <a:pt x="381" y="147"/>
                    <a:pt x="401" y="167"/>
                  </a:cubicBezTo>
                  <a:cubicBezTo>
                    <a:pt x="411" y="177"/>
                    <a:pt x="421" y="188"/>
                    <a:pt x="431" y="198"/>
                  </a:cubicBezTo>
                  <a:cubicBezTo>
                    <a:pt x="519" y="286"/>
                    <a:pt x="519" y="286"/>
                    <a:pt x="519" y="286"/>
                  </a:cubicBezTo>
                  <a:cubicBezTo>
                    <a:pt x="553" y="320"/>
                    <a:pt x="553" y="351"/>
                    <a:pt x="519" y="385"/>
                  </a:cubicBezTo>
                  <a:cubicBezTo>
                    <a:pt x="509" y="394"/>
                    <a:pt x="500" y="403"/>
                    <a:pt x="491" y="412"/>
                  </a:cubicBezTo>
                  <a:cubicBezTo>
                    <a:pt x="464" y="440"/>
                    <a:pt x="439" y="465"/>
                    <a:pt x="411" y="490"/>
                  </a:cubicBezTo>
                  <a:cubicBezTo>
                    <a:pt x="410" y="491"/>
                    <a:pt x="410" y="491"/>
                    <a:pt x="409" y="492"/>
                  </a:cubicBezTo>
                  <a:cubicBezTo>
                    <a:pt x="382" y="520"/>
                    <a:pt x="387" y="546"/>
                    <a:pt x="393" y="565"/>
                  </a:cubicBezTo>
                  <a:cubicBezTo>
                    <a:pt x="394" y="568"/>
                    <a:pt x="394" y="568"/>
                    <a:pt x="394" y="568"/>
                  </a:cubicBezTo>
                  <a:cubicBezTo>
                    <a:pt x="416" y="623"/>
                    <a:pt x="448" y="674"/>
                    <a:pt x="497" y="736"/>
                  </a:cubicBezTo>
                  <a:cubicBezTo>
                    <a:pt x="497" y="737"/>
                    <a:pt x="497" y="737"/>
                    <a:pt x="497" y="737"/>
                  </a:cubicBezTo>
                  <a:cubicBezTo>
                    <a:pt x="586" y="845"/>
                    <a:pt x="679" y="930"/>
                    <a:pt x="781" y="995"/>
                  </a:cubicBezTo>
                  <a:cubicBezTo>
                    <a:pt x="795" y="1003"/>
                    <a:pt x="808" y="1010"/>
                    <a:pt x="821" y="1017"/>
                  </a:cubicBezTo>
                  <a:cubicBezTo>
                    <a:pt x="832" y="1022"/>
                    <a:pt x="843" y="1028"/>
                    <a:pt x="852" y="1033"/>
                  </a:cubicBezTo>
                  <a:cubicBezTo>
                    <a:pt x="854" y="1034"/>
                    <a:pt x="855" y="1035"/>
                    <a:pt x="856" y="1036"/>
                  </a:cubicBezTo>
                  <a:cubicBezTo>
                    <a:pt x="867" y="1041"/>
                    <a:pt x="877" y="1044"/>
                    <a:pt x="888" y="1044"/>
                  </a:cubicBezTo>
                  <a:cubicBezTo>
                    <a:pt x="915" y="1044"/>
                    <a:pt x="931" y="1027"/>
                    <a:pt x="937" y="1022"/>
                  </a:cubicBezTo>
                  <a:cubicBezTo>
                    <a:pt x="1046" y="912"/>
                    <a:pt x="1046" y="912"/>
                    <a:pt x="1046" y="912"/>
                  </a:cubicBezTo>
                  <a:cubicBezTo>
                    <a:pt x="1057" y="901"/>
                    <a:pt x="1074" y="888"/>
                    <a:pt x="1094" y="888"/>
                  </a:cubicBezTo>
                  <a:cubicBezTo>
                    <a:pt x="1114" y="888"/>
                    <a:pt x="1131" y="901"/>
                    <a:pt x="1140" y="912"/>
                  </a:cubicBezTo>
                  <a:cubicBezTo>
                    <a:pt x="1317" y="1089"/>
                    <a:pt x="1317" y="1089"/>
                    <a:pt x="1317" y="1089"/>
                  </a:cubicBezTo>
                  <a:cubicBezTo>
                    <a:pt x="1350" y="1121"/>
                    <a:pt x="1350" y="1155"/>
                    <a:pt x="1318" y="1189"/>
                  </a:cubicBezTo>
                  <a:close/>
                  <a:moveTo>
                    <a:pt x="1318" y="1189"/>
                  </a:moveTo>
                  <a:cubicBezTo>
                    <a:pt x="1318" y="1189"/>
                    <a:pt x="1318" y="1189"/>
                    <a:pt x="1318" y="118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151">
              <a:extLst>
                <a:ext uri="{FF2B5EF4-FFF2-40B4-BE49-F238E27FC236}">
                  <a16:creationId xmlns:a16="http://schemas.microsoft.com/office/drawing/2014/main" xmlns="" id="{F0FD6C78-0953-4016-96DE-75D49366D5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1" y="2382"/>
              <a:ext cx="100" cy="99"/>
            </a:xfrm>
            <a:custGeom>
              <a:avLst/>
              <a:gdLst>
                <a:gd name="T0" fmla="*/ 39 w 464"/>
                <a:gd name="T1" fmla="*/ 89 h 460"/>
                <a:gd name="T2" fmla="*/ 260 w 464"/>
                <a:gd name="T3" fmla="*/ 204 h 460"/>
                <a:gd name="T4" fmla="*/ 375 w 464"/>
                <a:gd name="T5" fmla="*/ 425 h 460"/>
                <a:gd name="T6" fmla="*/ 417 w 464"/>
                <a:gd name="T7" fmla="*/ 460 h 460"/>
                <a:gd name="T8" fmla="*/ 425 w 464"/>
                <a:gd name="T9" fmla="*/ 460 h 460"/>
                <a:gd name="T10" fmla="*/ 460 w 464"/>
                <a:gd name="T11" fmla="*/ 410 h 460"/>
                <a:gd name="T12" fmla="*/ 322 w 464"/>
                <a:gd name="T13" fmla="*/ 143 h 460"/>
                <a:gd name="T14" fmla="*/ 54 w 464"/>
                <a:gd name="T15" fmla="*/ 4 h 460"/>
                <a:gd name="T16" fmla="*/ 4 w 464"/>
                <a:gd name="T17" fmla="*/ 39 h 460"/>
                <a:gd name="T18" fmla="*/ 39 w 464"/>
                <a:gd name="T19" fmla="*/ 89 h 460"/>
                <a:gd name="T20" fmla="*/ 39 w 464"/>
                <a:gd name="T21" fmla="*/ 89 h 460"/>
                <a:gd name="T22" fmla="*/ 39 w 464"/>
                <a:gd name="T23" fmla="*/ 89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4" h="460">
                  <a:moveTo>
                    <a:pt x="39" y="89"/>
                  </a:moveTo>
                  <a:cubicBezTo>
                    <a:pt x="123" y="103"/>
                    <a:pt x="199" y="143"/>
                    <a:pt x="260" y="204"/>
                  </a:cubicBezTo>
                  <a:cubicBezTo>
                    <a:pt x="321" y="265"/>
                    <a:pt x="360" y="341"/>
                    <a:pt x="375" y="425"/>
                  </a:cubicBezTo>
                  <a:cubicBezTo>
                    <a:pt x="378" y="446"/>
                    <a:pt x="396" y="460"/>
                    <a:pt x="417" y="460"/>
                  </a:cubicBezTo>
                  <a:cubicBezTo>
                    <a:pt x="420" y="460"/>
                    <a:pt x="422" y="460"/>
                    <a:pt x="425" y="460"/>
                  </a:cubicBezTo>
                  <a:cubicBezTo>
                    <a:pt x="448" y="456"/>
                    <a:pt x="464" y="433"/>
                    <a:pt x="460" y="410"/>
                  </a:cubicBezTo>
                  <a:cubicBezTo>
                    <a:pt x="443" y="308"/>
                    <a:pt x="395" y="216"/>
                    <a:pt x="322" y="143"/>
                  </a:cubicBezTo>
                  <a:cubicBezTo>
                    <a:pt x="248" y="69"/>
                    <a:pt x="156" y="21"/>
                    <a:pt x="54" y="4"/>
                  </a:cubicBezTo>
                  <a:cubicBezTo>
                    <a:pt x="31" y="0"/>
                    <a:pt x="9" y="16"/>
                    <a:pt x="4" y="39"/>
                  </a:cubicBezTo>
                  <a:cubicBezTo>
                    <a:pt x="0" y="63"/>
                    <a:pt x="16" y="85"/>
                    <a:pt x="39" y="89"/>
                  </a:cubicBezTo>
                  <a:close/>
                  <a:moveTo>
                    <a:pt x="39" y="89"/>
                  </a:moveTo>
                  <a:cubicBezTo>
                    <a:pt x="39" y="89"/>
                    <a:pt x="39" y="89"/>
                    <a:pt x="39" y="8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152">
              <a:extLst>
                <a:ext uri="{FF2B5EF4-FFF2-40B4-BE49-F238E27FC236}">
                  <a16:creationId xmlns:a16="http://schemas.microsoft.com/office/drawing/2014/main" xmlns="" id="{3010BAB0-C131-458B-A7A7-2FACE4805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3" y="2322"/>
              <a:ext cx="157" cy="157"/>
            </a:xfrm>
            <a:custGeom>
              <a:avLst/>
              <a:gdLst>
                <a:gd name="T0" fmla="*/ 721 w 725"/>
                <a:gd name="T1" fmla="*/ 672 h 722"/>
                <a:gd name="T2" fmla="*/ 493 w 725"/>
                <a:gd name="T3" fmla="*/ 232 h 722"/>
                <a:gd name="T4" fmla="*/ 53 w 725"/>
                <a:gd name="T5" fmla="*/ 4 h 722"/>
                <a:gd name="T6" fmla="*/ 4 w 725"/>
                <a:gd name="T7" fmla="*/ 39 h 722"/>
                <a:gd name="T8" fmla="*/ 39 w 725"/>
                <a:gd name="T9" fmla="*/ 89 h 722"/>
                <a:gd name="T10" fmla="*/ 432 w 725"/>
                <a:gd name="T11" fmla="*/ 293 h 722"/>
                <a:gd name="T12" fmla="*/ 636 w 725"/>
                <a:gd name="T13" fmla="*/ 686 h 722"/>
                <a:gd name="T14" fmla="*/ 679 w 725"/>
                <a:gd name="T15" fmla="*/ 722 h 722"/>
                <a:gd name="T16" fmla="*/ 686 w 725"/>
                <a:gd name="T17" fmla="*/ 722 h 722"/>
                <a:gd name="T18" fmla="*/ 721 w 725"/>
                <a:gd name="T19" fmla="*/ 672 h 722"/>
                <a:gd name="T20" fmla="*/ 721 w 725"/>
                <a:gd name="T21" fmla="*/ 672 h 722"/>
                <a:gd name="T22" fmla="*/ 721 w 725"/>
                <a:gd name="T23" fmla="*/ 672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5" h="722">
                  <a:moveTo>
                    <a:pt x="721" y="672"/>
                  </a:moveTo>
                  <a:cubicBezTo>
                    <a:pt x="693" y="505"/>
                    <a:pt x="614" y="353"/>
                    <a:pt x="493" y="232"/>
                  </a:cubicBezTo>
                  <a:cubicBezTo>
                    <a:pt x="372" y="111"/>
                    <a:pt x="220" y="33"/>
                    <a:pt x="53" y="4"/>
                  </a:cubicBezTo>
                  <a:cubicBezTo>
                    <a:pt x="30" y="0"/>
                    <a:pt x="8" y="16"/>
                    <a:pt x="4" y="39"/>
                  </a:cubicBezTo>
                  <a:cubicBezTo>
                    <a:pt x="0" y="63"/>
                    <a:pt x="15" y="85"/>
                    <a:pt x="39" y="89"/>
                  </a:cubicBezTo>
                  <a:cubicBezTo>
                    <a:pt x="188" y="115"/>
                    <a:pt x="324" y="185"/>
                    <a:pt x="432" y="293"/>
                  </a:cubicBezTo>
                  <a:cubicBezTo>
                    <a:pt x="541" y="401"/>
                    <a:pt x="611" y="537"/>
                    <a:pt x="636" y="686"/>
                  </a:cubicBezTo>
                  <a:cubicBezTo>
                    <a:pt x="640" y="708"/>
                    <a:pt x="658" y="722"/>
                    <a:pt x="679" y="722"/>
                  </a:cubicBezTo>
                  <a:cubicBezTo>
                    <a:pt x="681" y="722"/>
                    <a:pt x="684" y="722"/>
                    <a:pt x="686" y="722"/>
                  </a:cubicBezTo>
                  <a:cubicBezTo>
                    <a:pt x="709" y="718"/>
                    <a:pt x="725" y="696"/>
                    <a:pt x="721" y="672"/>
                  </a:cubicBezTo>
                  <a:close/>
                  <a:moveTo>
                    <a:pt x="721" y="672"/>
                  </a:moveTo>
                  <a:cubicBezTo>
                    <a:pt x="721" y="672"/>
                    <a:pt x="721" y="672"/>
                    <a:pt x="721" y="6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1" name="Group 155">
            <a:extLst>
              <a:ext uri="{FF2B5EF4-FFF2-40B4-BE49-F238E27FC236}">
                <a16:creationId xmlns:a16="http://schemas.microsoft.com/office/drawing/2014/main" xmlns="" id="{443FA0F4-CB43-4E71-97C8-41831EF7805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967037" y="4449763"/>
            <a:ext cx="536575" cy="444500"/>
            <a:chOff x="2702" y="2322"/>
            <a:chExt cx="338" cy="280"/>
          </a:xfrm>
          <a:solidFill>
            <a:srgbClr val="008AE2"/>
          </a:solidFill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grpSpPr>
        <p:sp>
          <p:nvSpPr>
            <p:cNvPr id="223" name="Freeform 156">
              <a:extLst>
                <a:ext uri="{FF2B5EF4-FFF2-40B4-BE49-F238E27FC236}">
                  <a16:creationId xmlns:a16="http://schemas.microsoft.com/office/drawing/2014/main" xmlns="" id="{7994D1DD-97C6-409E-A770-57F47B43F4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2" y="2322"/>
              <a:ext cx="338" cy="275"/>
            </a:xfrm>
            <a:custGeom>
              <a:avLst/>
              <a:gdLst>
                <a:gd name="T0" fmla="*/ 1538 w 1561"/>
                <a:gd name="T1" fmla="*/ 352 h 1268"/>
                <a:gd name="T2" fmla="*/ 1132 w 1561"/>
                <a:gd name="T3" fmla="*/ 223 h 1268"/>
                <a:gd name="T4" fmla="*/ 1122 w 1561"/>
                <a:gd name="T5" fmla="*/ 182 h 1268"/>
                <a:gd name="T6" fmla="*/ 892 w 1561"/>
                <a:gd name="T7" fmla="*/ 0 h 1268"/>
                <a:gd name="T8" fmla="*/ 668 w 1561"/>
                <a:gd name="T9" fmla="*/ 0 h 1268"/>
                <a:gd name="T10" fmla="*/ 438 w 1561"/>
                <a:gd name="T11" fmla="*/ 182 h 1268"/>
                <a:gd name="T12" fmla="*/ 429 w 1561"/>
                <a:gd name="T13" fmla="*/ 223 h 1268"/>
                <a:gd name="T14" fmla="*/ 23 w 1561"/>
                <a:gd name="T15" fmla="*/ 352 h 1268"/>
                <a:gd name="T16" fmla="*/ 0 w 1561"/>
                <a:gd name="T17" fmla="*/ 390 h 1268"/>
                <a:gd name="T18" fmla="*/ 0 w 1561"/>
                <a:gd name="T19" fmla="*/ 899 h 1268"/>
                <a:gd name="T20" fmla="*/ 370 w 1561"/>
                <a:gd name="T21" fmla="*/ 1268 h 1268"/>
                <a:gd name="T22" fmla="*/ 413 w 1561"/>
                <a:gd name="T23" fmla="*/ 1225 h 1268"/>
                <a:gd name="T24" fmla="*/ 370 w 1561"/>
                <a:gd name="T25" fmla="*/ 1182 h 1268"/>
                <a:gd name="T26" fmla="*/ 86 w 1561"/>
                <a:gd name="T27" fmla="*/ 899 h 1268"/>
                <a:gd name="T28" fmla="*/ 86 w 1561"/>
                <a:gd name="T29" fmla="*/ 417 h 1268"/>
                <a:gd name="T30" fmla="*/ 472 w 1561"/>
                <a:gd name="T31" fmla="*/ 303 h 1268"/>
                <a:gd name="T32" fmla="*/ 507 w 1561"/>
                <a:gd name="T33" fmla="*/ 271 h 1268"/>
                <a:gd name="T34" fmla="*/ 523 w 1561"/>
                <a:gd name="T35" fmla="*/ 202 h 1268"/>
                <a:gd name="T36" fmla="*/ 668 w 1561"/>
                <a:gd name="T37" fmla="*/ 86 h 1268"/>
                <a:gd name="T38" fmla="*/ 892 w 1561"/>
                <a:gd name="T39" fmla="*/ 86 h 1268"/>
                <a:gd name="T40" fmla="*/ 1038 w 1561"/>
                <a:gd name="T41" fmla="*/ 202 h 1268"/>
                <a:gd name="T42" fmla="*/ 1054 w 1561"/>
                <a:gd name="T43" fmla="*/ 271 h 1268"/>
                <a:gd name="T44" fmla="*/ 1089 w 1561"/>
                <a:gd name="T45" fmla="*/ 303 h 1268"/>
                <a:gd name="T46" fmla="*/ 1474 w 1561"/>
                <a:gd name="T47" fmla="*/ 417 h 1268"/>
                <a:gd name="T48" fmla="*/ 1474 w 1561"/>
                <a:gd name="T49" fmla="*/ 899 h 1268"/>
                <a:gd name="T50" fmla="*/ 1191 w 1561"/>
                <a:gd name="T51" fmla="*/ 1182 h 1268"/>
                <a:gd name="T52" fmla="*/ 1148 w 1561"/>
                <a:gd name="T53" fmla="*/ 1225 h 1268"/>
                <a:gd name="T54" fmla="*/ 1191 w 1561"/>
                <a:gd name="T55" fmla="*/ 1268 h 1268"/>
                <a:gd name="T56" fmla="*/ 1561 w 1561"/>
                <a:gd name="T57" fmla="*/ 899 h 1268"/>
                <a:gd name="T58" fmla="*/ 1561 w 1561"/>
                <a:gd name="T59" fmla="*/ 390 h 1268"/>
                <a:gd name="T60" fmla="*/ 1538 w 1561"/>
                <a:gd name="T61" fmla="*/ 352 h 1268"/>
                <a:gd name="T62" fmla="*/ 1538 w 1561"/>
                <a:gd name="T63" fmla="*/ 352 h 1268"/>
                <a:gd name="T64" fmla="*/ 1538 w 1561"/>
                <a:gd name="T65" fmla="*/ 352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61" h="1268">
                  <a:moveTo>
                    <a:pt x="1538" y="352"/>
                  </a:moveTo>
                  <a:cubicBezTo>
                    <a:pt x="1531" y="348"/>
                    <a:pt x="1381" y="270"/>
                    <a:pt x="1132" y="223"/>
                  </a:cubicBezTo>
                  <a:cubicBezTo>
                    <a:pt x="1122" y="182"/>
                    <a:pt x="1122" y="182"/>
                    <a:pt x="1122" y="182"/>
                  </a:cubicBezTo>
                  <a:cubicBezTo>
                    <a:pt x="1097" y="75"/>
                    <a:pt x="1003" y="0"/>
                    <a:pt x="892" y="0"/>
                  </a:cubicBezTo>
                  <a:cubicBezTo>
                    <a:pt x="668" y="0"/>
                    <a:pt x="668" y="0"/>
                    <a:pt x="668" y="0"/>
                  </a:cubicBezTo>
                  <a:cubicBezTo>
                    <a:pt x="558" y="0"/>
                    <a:pt x="464" y="75"/>
                    <a:pt x="438" y="182"/>
                  </a:cubicBezTo>
                  <a:cubicBezTo>
                    <a:pt x="429" y="223"/>
                    <a:pt x="429" y="223"/>
                    <a:pt x="429" y="223"/>
                  </a:cubicBezTo>
                  <a:cubicBezTo>
                    <a:pt x="179" y="270"/>
                    <a:pt x="29" y="348"/>
                    <a:pt x="23" y="352"/>
                  </a:cubicBezTo>
                  <a:cubicBezTo>
                    <a:pt x="9" y="359"/>
                    <a:pt x="0" y="374"/>
                    <a:pt x="0" y="390"/>
                  </a:cubicBezTo>
                  <a:cubicBezTo>
                    <a:pt x="0" y="899"/>
                    <a:pt x="0" y="899"/>
                    <a:pt x="0" y="899"/>
                  </a:cubicBezTo>
                  <a:cubicBezTo>
                    <a:pt x="0" y="1102"/>
                    <a:pt x="166" y="1268"/>
                    <a:pt x="370" y="1268"/>
                  </a:cubicBezTo>
                  <a:cubicBezTo>
                    <a:pt x="394" y="1268"/>
                    <a:pt x="413" y="1249"/>
                    <a:pt x="413" y="1225"/>
                  </a:cubicBezTo>
                  <a:cubicBezTo>
                    <a:pt x="413" y="1201"/>
                    <a:pt x="394" y="1182"/>
                    <a:pt x="370" y="1182"/>
                  </a:cubicBezTo>
                  <a:cubicBezTo>
                    <a:pt x="214" y="1182"/>
                    <a:pt x="86" y="1055"/>
                    <a:pt x="86" y="899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138" y="393"/>
                    <a:pt x="275" y="337"/>
                    <a:pt x="472" y="303"/>
                  </a:cubicBezTo>
                  <a:cubicBezTo>
                    <a:pt x="489" y="300"/>
                    <a:pt x="503" y="287"/>
                    <a:pt x="507" y="271"/>
                  </a:cubicBezTo>
                  <a:cubicBezTo>
                    <a:pt x="523" y="202"/>
                    <a:pt x="523" y="202"/>
                    <a:pt x="523" y="202"/>
                  </a:cubicBezTo>
                  <a:cubicBezTo>
                    <a:pt x="539" y="134"/>
                    <a:pt x="598" y="86"/>
                    <a:pt x="668" y="86"/>
                  </a:cubicBezTo>
                  <a:cubicBezTo>
                    <a:pt x="892" y="86"/>
                    <a:pt x="892" y="86"/>
                    <a:pt x="892" y="86"/>
                  </a:cubicBezTo>
                  <a:cubicBezTo>
                    <a:pt x="962" y="86"/>
                    <a:pt x="1022" y="134"/>
                    <a:pt x="1038" y="202"/>
                  </a:cubicBezTo>
                  <a:cubicBezTo>
                    <a:pt x="1054" y="271"/>
                    <a:pt x="1054" y="271"/>
                    <a:pt x="1054" y="271"/>
                  </a:cubicBezTo>
                  <a:cubicBezTo>
                    <a:pt x="1058" y="288"/>
                    <a:pt x="1072" y="300"/>
                    <a:pt x="1089" y="303"/>
                  </a:cubicBezTo>
                  <a:cubicBezTo>
                    <a:pt x="1285" y="337"/>
                    <a:pt x="1422" y="393"/>
                    <a:pt x="1474" y="417"/>
                  </a:cubicBezTo>
                  <a:cubicBezTo>
                    <a:pt x="1474" y="899"/>
                    <a:pt x="1474" y="899"/>
                    <a:pt x="1474" y="899"/>
                  </a:cubicBezTo>
                  <a:cubicBezTo>
                    <a:pt x="1474" y="1055"/>
                    <a:pt x="1347" y="1182"/>
                    <a:pt x="1191" y="1182"/>
                  </a:cubicBezTo>
                  <a:cubicBezTo>
                    <a:pt x="1167" y="1182"/>
                    <a:pt x="1148" y="1201"/>
                    <a:pt x="1148" y="1225"/>
                  </a:cubicBezTo>
                  <a:cubicBezTo>
                    <a:pt x="1148" y="1249"/>
                    <a:pt x="1167" y="1268"/>
                    <a:pt x="1191" y="1268"/>
                  </a:cubicBezTo>
                  <a:cubicBezTo>
                    <a:pt x="1395" y="1268"/>
                    <a:pt x="1561" y="1103"/>
                    <a:pt x="1561" y="899"/>
                  </a:cubicBezTo>
                  <a:cubicBezTo>
                    <a:pt x="1561" y="390"/>
                    <a:pt x="1561" y="390"/>
                    <a:pt x="1561" y="390"/>
                  </a:cubicBezTo>
                  <a:cubicBezTo>
                    <a:pt x="1561" y="374"/>
                    <a:pt x="1552" y="359"/>
                    <a:pt x="1538" y="352"/>
                  </a:cubicBezTo>
                  <a:close/>
                  <a:moveTo>
                    <a:pt x="1538" y="352"/>
                  </a:moveTo>
                  <a:cubicBezTo>
                    <a:pt x="1538" y="352"/>
                    <a:pt x="1538" y="352"/>
                    <a:pt x="1538" y="3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157">
              <a:extLst>
                <a:ext uri="{FF2B5EF4-FFF2-40B4-BE49-F238E27FC236}">
                  <a16:creationId xmlns:a16="http://schemas.microsoft.com/office/drawing/2014/main" xmlns="" id="{DD7FA106-789E-478B-8C61-942B6ED116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22" y="2351"/>
              <a:ext cx="52" cy="28"/>
            </a:xfrm>
            <a:custGeom>
              <a:avLst/>
              <a:gdLst>
                <a:gd name="T0" fmla="*/ 48 w 241"/>
                <a:gd name="T1" fmla="*/ 131 h 131"/>
                <a:gd name="T2" fmla="*/ 62 w 241"/>
                <a:gd name="T3" fmla="*/ 129 h 131"/>
                <a:gd name="T4" fmla="*/ 204 w 241"/>
                <a:gd name="T5" fmla="*/ 89 h 131"/>
                <a:gd name="T6" fmla="*/ 236 w 241"/>
                <a:gd name="T7" fmla="*/ 37 h 131"/>
                <a:gd name="T8" fmla="*/ 184 w 241"/>
                <a:gd name="T9" fmla="*/ 5 h 131"/>
                <a:gd name="T10" fmla="*/ 35 w 241"/>
                <a:gd name="T11" fmla="*/ 47 h 131"/>
                <a:gd name="T12" fmla="*/ 7 w 241"/>
                <a:gd name="T13" fmla="*/ 102 h 131"/>
                <a:gd name="T14" fmla="*/ 48 w 241"/>
                <a:gd name="T15" fmla="*/ 131 h 131"/>
                <a:gd name="T16" fmla="*/ 48 w 241"/>
                <a:gd name="T17" fmla="*/ 131 h 131"/>
                <a:gd name="T18" fmla="*/ 48 w 241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1" h="131">
                  <a:moveTo>
                    <a:pt x="48" y="131"/>
                  </a:moveTo>
                  <a:cubicBezTo>
                    <a:pt x="53" y="131"/>
                    <a:pt x="57" y="131"/>
                    <a:pt x="62" y="129"/>
                  </a:cubicBezTo>
                  <a:cubicBezTo>
                    <a:pt x="107" y="114"/>
                    <a:pt x="155" y="101"/>
                    <a:pt x="204" y="89"/>
                  </a:cubicBezTo>
                  <a:cubicBezTo>
                    <a:pt x="227" y="84"/>
                    <a:pt x="241" y="60"/>
                    <a:pt x="236" y="37"/>
                  </a:cubicBezTo>
                  <a:cubicBezTo>
                    <a:pt x="230" y="14"/>
                    <a:pt x="207" y="0"/>
                    <a:pt x="184" y="5"/>
                  </a:cubicBezTo>
                  <a:cubicBezTo>
                    <a:pt x="133" y="17"/>
                    <a:pt x="83" y="32"/>
                    <a:pt x="35" y="47"/>
                  </a:cubicBezTo>
                  <a:cubicBezTo>
                    <a:pt x="12" y="55"/>
                    <a:pt x="0" y="79"/>
                    <a:pt x="7" y="102"/>
                  </a:cubicBezTo>
                  <a:cubicBezTo>
                    <a:pt x="14" y="120"/>
                    <a:pt x="31" y="131"/>
                    <a:pt x="48" y="131"/>
                  </a:cubicBezTo>
                  <a:close/>
                  <a:moveTo>
                    <a:pt x="48" y="131"/>
                  </a:moveTo>
                  <a:cubicBezTo>
                    <a:pt x="48" y="131"/>
                    <a:pt x="48" y="131"/>
                    <a:pt x="48" y="1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158">
              <a:extLst>
                <a:ext uri="{FF2B5EF4-FFF2-40B4-BE49-F238E27FC236}">
                  <a16:creationId xmlns:a16="http://schemas.microsoft.com/office/drawing/2014/main" xmlns="" id="{25B573D0-3319-4CAB-B4B8-806D7F57FF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63" y="2387"/>
              <a:ext cx="216" cy="215"/>
            </a:xfrm>
            <a:custGeom>
              <a:avLst/>
              <a:gdLst>
                <a:gd name="T0" fmla="*/ 497 w 995"/>
                <a:gd name="T1" fmla="*/ 0 h 994"/>
                <a:gd name="T2" fmla="*/ 0 w 995"/>
                <a:gd name="T3" fmla="*/ 497 h 994"/>
                <a:gd name="T4" fmla="*/ 497 w 995"/>
                <a:gd name="T5" fmla="*/ 994 h 994"/>
                <a:gd name="T6" fmla="*/ 995 w 995"/>
                <a:gd name="T7" fmla="*/ 497 h 994"/>
                <a:gd name="T8" fmla="*/ 497 w 995"/>
                <a:gd name="T9" fmla="*/ 0 h 994"/>
                <a:gd name="T10" fmla="*/ 497 w 995"/>
                <a:gd name="T11" fmla="*/ 908 h 994"/>
                <a:gd name="T12" fmla="*/ 87 w 995"/>
                <a:gd name="T13" fmla="*/ 497 h 994"/>
                <a:gd name="T14" fmla="*/ 497 w 995"/>
                <a:gd name="T15" fmla="*/ 86 h 994"/>
                <a:gd name="T16" fmla="*/ 908 w 995"/>
                <a:gd name="T17" fmla="*/ 497 h 994"/>
                <a:gd name="T18" fmla="*/ 497 w 995"/>
                <a:gd name="T19" fmla="*/ 908 h 994"/>
                <a:gd name="T20" fmla="*/ 497 w 995"/>
                <a:gd name="T21" fmla="*/ 908 h 994"/>
                <a:gd name="T22" fmla="*/ 497 w 995"/>
                <a:gd name="T23" fmla="*/ 908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5" h="994">
                  <a:moveTo>
                    <a:pt x="497" y="0"/>
                  </a:moveTo>
                  <a:cubicBezTo>
                    <a:pt x="223" y="0"/>
                    <a:pt x="0" y="223"/>
                    <a:pt x="0" y="497"/>
                  </a:cubicBezTo>
                  <a:cubicBezTo>
                    <a:pt x="0" y="771"/>
                    <a:pt x="223" y="994"/>
                    <a:pt x="497" y="994"/>
                  </a:cubicBezTo>
                  <a:cubicBezTo>
                    <a:pt x="772" y="994"/>
                    <a:pt x="995" y="771"/>
                    <a:pt x="995" y="497"/>
                  </a:cubicBezTo>
                  <a:cubicBezTo>
                    <a:pt x="995" y="223"/>
                    <a:pt x="772" y="0"/>
                    <a:pt x="497" y="0"/>
                  </a:cubicBezTo>
                  <a:close/>
                  <a:moveTo>
                    <a:pt x="497" y="908"/>
                  </a:moveTo>
                  <a:cubicBezTo>
                    <a:pt x="271" y="908"/>
                    <a:pt x="87" y="724"/>
                    <a:pt x="87" y="497"/>
                  </a:cubicBezTo>
                  <a:cubicBezTo>
                    <a:pt x="87" y="271"/>
                    <a:pt x="271" y="86"/>
                    <a:pt x="497" y="86"/>
                  </a:cubicBezTo>
                  <a:cubicBezTo>
                    <a:pt x="724" y="86"/>
                    <a:pt x="908" y="270"/>
                    <a:pt x="908" y="497"/>
                  </a:cubicBezTo>
                  <a:cubicBezTo>
                    <a:pt x="908" y="723"/>
                    <a:pt x="724" y="908"/>
                    <a:pt x="497" y="908"/>
                  </a:cubicBezTo>
                  <a:close/>
                  <a:moveTo>
                    <a:pt x="497" y="908"/>
                  </a:moveTo>
                  <a:cubicBezTo>
                    <a:pt x="497" y="908"/>
                    <a:pt x="497" y="908"/>
                    <a:pt x="497" y="9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6" name="Group 161">
            <a:extLst>
              <a:ext uri="{FF2B5EF4-FFF2-40B4-BE49-F238E27FC236}">
                <a16:creationId xmlns:a16="http://schemas.microsoft.com/office/drawing/2014/main" xmlns="" id="{20915A98-52E4-429F-BA29-6C4921B3019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10037" y="4449763"/>
            <a:ext cx="523875" cy="523875"/>
            <a:chOff x="3182" y="2323"/>
            <a:chExt cx="330" cy="330"/>
          </a:xfrm>
          <a:solidFill>
            <a:srgbClr val="008AE2"/>
          </a:solidFill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grpSpPr>
        <p:sp>
          <p:nvSpPr>
            <p:cNvPr id="228" name="Freeform 162">
              <a:extLst>
                <a:ext uri="{FF2B5EF4-FFF2-40B4-BE49-F238E27FC236}">
                  <a16:creationId xmlns:a16="http://schemas.microsoft.com/office/drawing/2014/main" xmlns="" id="{CC57C3E9-58FD-40BB-ABC3-C13A2A65E0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2" y="2358"/>
              <a:ext cx="295" cy="295"/>
            </a:xfrm>
            <a:custGeom>
              <a:avLst/>
              <a:gdLst>
                <a:gd name="T0" fmla="*/ 1317 w 1361"/>
                <a:gd name="T1" fmla="*/ 637 h 1360"/>
                <a:gd name="T2" fmla="*/ 724 w 1361"/>
                <a:gd name="T3" fmla="*/ 637 h 1360"/>
                <a:gd name="T4" fmla="*/ 724 w 1361"/>
                <a:gd name="T5" fmla="*/ 43 h 1360"/>
                <a:gd name="T6" fmla="*/ 680 w 1361"/>
                <a:gd name="T7" fmla="*/ 0 h 1360"/>
                <a:gd name="T8" fmla="*/ 0 w 1361"/>
                <a:gd name="T9" fmla="*/ 680 h 1360"/>
                <a:gd name="T10" fmla="*/ 680 w 1361"/>
                <a:gd name="T11" fmla="*/ 1360 h 1360"/>
                <a:gd name="T12" fmla="*/ 1361 w 1361"/>
                <a:gd name="T13" fmla="*/ 680 h 1360"/>
                <a:gd name="T14" fmla="*/ 1317 w 1361"/>
                <a:gd name="T15" fmla="*/ 637 h 1360"/>
                <a:gd name="T16" fmla="*/ 680 w 1361"/>
                <a:gd name="T17" fmla="*/ 1274 h 1360"/>
                <a:gd name="T18" fmla="*/ 86 w 1361"/>
                <a:gd name="T19" fmla="*/ 680 h 1360"/>
                <a:gd name="T20" fmla="*/ 637 w 1361"/>
                <a:gd name="T21" fmla="*/ 88 h 1360"/>
                <a:gd name="T22" fmla="*/ 637 w 1361"/>
                <a:gd name="T23" fmla="*/ 680 h 1360"/>
                <a:gd name="T24" fmla="*/ 680 w 1361"/>
                <a:gd name="T25" fmla="*/ 723 h 1360"/>
                <a:gd name="T26" fmla="*/ 1273 w 1361"/>
                <a:gd name="T27" fmla="*/ 723 h 1360"/>
                <a:gd name="T28" fmla="*/ 680 w 1361"/>
                <a:gd name="T29" fmla="*/ 1274 h 1360"/>
                <a:gd name="T30" fmla="*/ 680 w 1361"/>
                <a:gd name="T31" fmla="*/ 1274 h 1360"/>
                <a:gd name="T32" fmla="*/ 680 w 1361"/>
                <a:gd name="T33" fmla="*/ 127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1" h="1360">
                  <a:moveTo>
                    <a:pt x="1317" y="637"/>
                  </a:moveTo>
                  <a:cubicBezTo>
                    <a:pt x="724" y="637"/>
                    <a:pt x="724" y="637"/>
                    <a:pt x="724" y="637"/>
                  </a:cubicBezTo>
                  <a:cubicBezTo>
                    <a:pt x="724" y="43"/>
                    <a:pt x="724" y="43"/>
                    <a:pt x="724" y="43"/>
                  </a:cubicBezTo>
                  <a:cubicBezTo>
                    <a:pt x="724" y="19"/>
                    <a:pt x="704" y="0"/>
                    <a:pt x="680" y="0"/>
                  </a:cubicBezTo>
                  <a:cubicBezTo>
                    <a:pt x="305" y="0"/>
                    <a:pt x="0" y="305"/>
                    <a:pt x="0" y="680"/>
                  </a:cubicBezTo>
                  <a:cubicBezTo>
                    <a:pt x="0" y="1055"/>
                    <a:pt x="305" y="1360"/>
                    <a:pt x="680" y="1360"/>
                  </a:cubicBezTo>
                  <a:cubicBezTo>
                    <a:pt x="1055" y="1360"/>
                    <a:pt x="1361" y="1055"/>
                    <a:pt x="1361" y="680"/>
                  </a:cubicBezTo>
                  <a:cubicBezTo>
                    <a:pt x="1361" y="656"/>
                    <a:pt x="1341" y="637"/>
                    <a:pt x="1317" y="637"/>
                  </a:cubicBezTo>
                  <a:close/>
                  <a:moveTo>
                    <a:pt x="680" y="1274"/>
                  </a:moveTo>
                  <a:cubicBezTo>
                    <a:pt x="353" y="1274"/>
                    <a:pt x="86" y="1007"/>
                    <a:pt x="86" y="680"/>
                  </a:cubicBezTo>
                  <a:cubicBezTo>
                    <a:pt x="86" y="367"/>
                    <a:pt x="330" y="110"/>
                    <a:pt x="637" y="88"/>
                  </a:cubicBezTo>
                  <a:cubicBezTo>
                    <a:pt x="637" y="680"/>
                    <a:pt x="637" y="680"/>
                    <a:pt x="637" y="680"/>
                  </a:cubicBezTo>
                  <a:cubicBezTo>
                    <a:pt x="637" y="704"/>
                    <a:pt x="656" y="723"/>
                    <a:pt x="680" y="723"/>
                  </a:cubicBezTo>
                  <a:cubicBezTo>
                    <a:pt x="1273" y="723"/>
                    <a:pt x="1273" y="723"/>
                    <a:pt x="1273" y="723"/>
                  </a:cubicBezTo>
                  <a:cubicBezTo>
                    <a:pt x="1251" y="1031"/>
                    <a:pt x="993" y="1274"/>
                    <a:pt x="680" y="1274"/>
                  </a:cubicBezTo>
                  <a:close/>
                  <a:moveTo>
                    <a:pt x="680" y="1274"/>
                  </a:moveTo>
                  <a:cubicBezTo>
                    <a:pt x="680" y="1274"/>
                    <a:pt x="680" y="1274"/>
                    <a:pt x="680" y="1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163">
              <a:extLst>
                <a:ext uri="{FF2B5EF4-FFF2-40B4-BE49-F238E27FC236}">
                  <a16:creationId xmlns:a16="http://schemas.microsoft.com/office/drawing/2014/main" xmlns="" id="{30538ED3-9B31-4047-87F5-8A1B45968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5" y="2323"/>
              <a:ext cx="157" cy="157"/>
            </a:xfrm>
            <a:custGeom>
              <a:avLst/>
              <a:gdLst>
                <a:gd name="T0" fmla="*/ 724 w 724"/>
                <a:gd name="T1" fmla="*/ 678 h 724"/>
                <a:gd name="T2" fmla="*/ 554 w 724"/>
                <a:gd name="T3" fmla="*/ 230 h 724"/>
                <a:gd name="T4" fmla="*/ 44 w 724"/>
                <a:gd name="T5" fmla="*/ 0 h 724"/>
                <a:gd name="T6" fmla="*/ 0 w 724"/>
                <a:gd name="T7" fmla="*/ 43 h 724"/>
                <a:gd name="T8" fmla="*/ 0 w 724"/>
                <a:gd name="T9" fmla="*/ 681 h 724"/>
                <a:gd name="T10" fmla="*/ 44 w 724"/>
                <a:gd name="T11" fmla="*/ 724 h 724"/>
                <a:gd name="T12" fmla="*/ 681 w 724"/>
                <a:gd name="T13" fmla="*/ 724 h 724"/>
                <a:gd name="T14" fmla="*/ 724 w 724"/>
                <a:gd name="T15" fmla="*/ 681 h 724"/>
                <a:gd name="T16" fmla="*/ 724 w 724"/>
                <a:gd name="T17" fmla="*/ 678 h 724"/>
                <a:gd name="T18" fmla="*/ 87 w 724"/>
                <a:gd name="T19" fmla="*/ 638 h 724"/>
                <a:gd name="T20" fmla="*/ 87 w 724"/>
                <a:gd name="T21" fmla="*/ 89 h 724"/>
                <a:gd name="T22" fmla="*/ 489 w 724"/>
                <a:gd name="T23" fmla="*/ 288 h 724"/>
                <a:gd name="T24" fmla="*/ 636 w 724"/>
                <a:gd name="T25" fmla="*/ 638 h 724"/>
                <a:gd name="T26" fmla="*/ 87 w 724"/>
                <a:gd name="T27" fmla="*/ 638 h 724"/>
                <a:gd name="T28" fmla="*/ 87 w 724"/>
                <a:gd name="T29" fmla="*/ 638 h 724"/>
                <a:gd name="T30" fmla="*/ 87 w 724"/>
                <a:gd name="T31" fmla="*/ 638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4" h="724">
                  <a:moveTo>
                    <a:pt x="724" y="678"/>
                  </a:moveTo>
                  <a:cubicBezTo>
                    <a:pt x="723" y="513"/>
                    <a:pt x="663" y="354"/>
                    <a:pt x="554" y="230"/>
                  </a:cubicBezTo>
                  <a:cubicBezTo>
                    <a:pt x="424" y="84"/>
                    <a:pt x="239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681"/>
                    <a:pt x="0" y="681"/>
                    <a:pt x="0" y="681"/>
                  </a:cubicBezTo>
                  <a:cubicBezTo>
                    <a:pt x="0" y="705"/>
                    <a:pt x="20" y="724"/>
                    <a:pt x="44" y="724"/>
                  </a:cubicBezTo>
                  <a:cubicBezTo>
                    <a:pt x="681" y="724"/>
                    <a:pt x="681" y="724"/>
                    <a:pt x="681" y="724"/>
                  </a:cubicBezTo>
                  <a:cubicBezTo>
                    <a:pt x="705" y="724"/>
                    <a:pt x="724" y="705"/>
                    <a:pt x="724" y="681"/>
                  </a:cubicBezTo>
                  <a:lnTo>
                    <a:pt x="724" y="678"/>
                  </a:lnTo>
                  <a:close/>
                  <a:moveTo>
                    <a:pt x="87" y="638"/>
                  </a:moveTo>
                  <a:cubicBezTo>
                    <a:pt x="87" y="89"/>
                    <a:pt x="87" y="89"/>
                    <a:pt x="87" y="89"/>
                  </a:cubicBezTo>
                  <a:cubicBezTo>
                    <a:pt x="241" y="100"/>
                    <a:pt x="386" y="171"/>
                    <a:pt x="489" y="288"/>
                  </a:cubicBezTo>
                  <a:cubicBezTo>
                    <a:pt x="575" y="385"/>
                    <a:pt x="626" y="508"/>
                    <a:pt x="636" y="638"/>
                  </a:cubicBezTo>
                  <a:lnTo>
                    <a:pt x="87" y="638"/>
                  </a:lnTo>
                  <a:close/>
                  <a:moveTo>
                    <a:pt x="87" y="638"/>
                  </a:moveTo>
                  <a:cubicBezTo>
                    <a:pt x="87" y="638"/>
                    <a:pt x="87" y="638"/>
                    <a:pt x="87" y="6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2" name="Freeform 167">
            <a:extLst>
              <a:ext uri="{FF2B5EF4-FFF2-40B4-BE49-F238E27FC236}">
                <a16:creationId xmlns:a16="http://schemas.microsoft.com/office/drawing/2014/main" xmlns="" id="{D785481D-788E-428E-BA08-AB756482CB9A}"/>
              </a:ext>
            </a:extLst>
          </p:cNvPr>
          <p:cNvSpPr>
            <a:spLocks noEditPoints="1"/>
          </p:cNvSpPr>
          <p:nvPr/>
        </p:nvSpPr>
        <p:spPr bwMode="auto">
          <a:xfrm>
            <a:off x="5253037" y="4449763"/>
            <a:ext cx="536575" cy="504825"/>
          </a:xfrm>
          <a:custGeom>
            <a:avLst/>
            <a:gdLst>
              <a:gd name="T0" fmla="*/ 1423 w 1561"/>
              <a:gd name="T1" fmla="*/ 526 h 1471"/>
              <a:gd name="T2" fmla="*/ 1265 w 1561"/>
              <a:gd name="T3" fmla="*/ 132 h 1471"/>
              <a:gd name="T4" fmla="*/ 1192 w 1561"/>
              <a:gd name="T5" fmla="*/ 0 h 1471"/>
              <a:gd name="T6" fmla="*/ 951 w 1561"/>
              <a:gd name="T7" fmla="*/ 117 h 1471"/>
              <a:gd name="T8" fmla="*/ 731 w 1561"/>
              <a:gd name="T9" fmla="*/ 90 h 1471"/>
              <a:gd name="T10" fmla="*/ 0 w 1561"/>
              <a:gd name="T11" fmla="*/ 735 h 1471"/>
              <a:gd name="T12" fmla="*/ 16 w 1561"/>
              <a:gd name="T13" fmla="*/ 871 h 1471"/>
              <a:gd name="T14" fmla="*/ 65 w 1561"/>
              <a:gd name="T15" fmla="*/ 1001 h 1471"/>
              <a:gd name="T16" fmla="*/ 265 w 1561"/>
              <a:gd name="T17" fmla="*/ 1372 h 1471"/>
              <a:gd name="T18" fmla="*/ 266 w 1561"/>
              <a:gd name="T19" fmla="*/ 1401 h 1471"/>
              <a:gd name="T20" fmla="*/ 586 w 1561"/>
              <a:gd name="T21" fmla="*/ 1471 h 1471"/>
              <a:gd name="T22" fmla="*/ 668 w 1561"/>
              <a:gd name="T23" fmla="*/ 1378 h 1471"/>
              <a:gd name="T24" fmla="*/ 771 w 1561"/>
              <a:gd name="T25" fmla="*/ 1389 h 1471"/>
              <a:gd name="T26" fmla="*/ 1091 w 1561"/>
              <a:gd name="T27" fmla="*/ 1471 h 1471"/>
              <a:gd name="T28" fmla="*/ 1173 w 1561"/>
              <a:gd name="T29" fmla="*/ 1331 h 1471"/>
              <a:gd name="T30" fmla="*/ 1248 w 1561"/>
              <a:gd name="T31" fmla="*/ 1191 h 1471"/>
              <a:gd name="T32" fmla="*/ 1251 w 1561"/>
              <a:gd name="T33" fmla="*/ 1188 h 1471"/>
              <a:gd name="T34" fmla="*/ 1445 w 1561"/>
              <a:gd name="T35" fmla="*/ 934 h 1471"/>
              <a:gd name="T36" fmla="*/ 1560 w 1561"/>
              <a:gd name="T37" fmla="*/ 641 h 1471"/>
              <a:gd name="T38" fmla="*/ 1192 w 1561"/>
              <a:gd name="T39" fmla="*/ 86 h 1471"/>
              <a:gd name="T40" fmla="*/ 1192 w 1561"/>
              <a:gd name="T41" fmla="*/ 86 h 1471"/>
              <a:gd name="T42" fmla="*/ 1186 w 1561"/>
              <a:gd name="T43" fmla="*/ 43 h 1471"/>
              <a:gd name="T44" fmla="*/ 1475 w 1561"/>
              <a:gd name="T45" fmla="*/ 819 h 1471"/>
              <a:gd name="T46" fmla="*/ 1396 w 1561"/>
              <a:gd name="T47" fmla="*/ 848 h 1471"/>
              <a:gd name="T48" fmla="*/ 1193 w 1561"/>
              <a:gd name="T49" fmla="*/ 1125 h 1471"/>
              <a:gd name="T50" fmla="*/ 1192 w 1561"/>
              <a:gd name="T51" fmla="*/ 1126 h 1471"/>
              <a:gd name="T52" fmla="*/ 1182 w 1561"/>
              <a:gd name="T53" fmla="*/ 1134 h 1471"/>
              <a:gd name="T54" fmla="*/ 1088 w 1561"/>
              <a:gd name="T55" fmla="*/ 1385 h 1471"/>
              <a:gd name="T56" fmla="*/ 857 w 1561"/>
              <a:gd name="T57" fmla="*/ 1333 h 1471"/>
              <a:gd name="T58" fmla="*/ 810 w 1561"/>
              <a:gd name="T59" fmla="*/ 1290 h 1471"/>
              <a:gd name="T60" fmla="*/ 631 w 1561"/>
              <a:gd name="T61" fmla="*/ 1287 h 1471"/>
              <a:gd name="T62" fmla="*/ 582 w 1561"/>
              <a:gd name="T63" fmla="*/ 1330 h 1471"/>
              <a:gd name="T64" fmla="*/ 352 w 1561"/>
              <a:gd name="T65" fmla="*/ 1385 h 1471"/>
              <a:gd name="T66" fmla="*/ 250 w 1561"/>
              <a:gd name="T67" fmla="*/ 1127 h 1471"/>
              <a:gd name="T68" fmla="*/ 142 w 1561"/>
              <a:gd name="T69" fmla="*/ 963 h 1471"/>
              <a:gd name="T70" fmla="*/ 100 w 1561"/>
              <a:gd name="T71" fmla="*/ 851 h 1471"/>
              <a:gd name="T72" fmla="*/ 87 w 1561"/>
              <a:gd name="T73" fmla="*/ 735 h 1471"/>
              <a:gd name="T74" fmla="*/ 814 w 1561"/>
              <a:gd name="T75" fmla="*/ 181 h 1471"/>
              <a:gd name="T76" fmla="*/ 945 w 1561"/>
              <a:gd name="T77" fmla="*/ 207 h 1471"/>
              <a:gd name="T78" fmla="*/ 1192 w 1561"/>
              <a:gd name="T79" fmla="*/ 87 h 1471"/>
              <a:gd name="T80" fmla="*/ 1171 w 1561"/>
              <a:gd name="T81" fmla="*/ 327 h 1471"/>
              <a:gd name="T82" fmla="*/ 1393 w 1561"/>
              <a:gd name="T83" fmla="*/ 613 h 1471"/>
              <a:gd name="T84" fmla="*/ 1475 w 1561"/>
              <a:gd name="T85" fmla="*/ 642 h 1471"/>
              <a:gd name="T86" fmla="*/ 1475 w 1561"/>
              <a:gd name="T87" fmla="*/ 819 h 1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61" h="1471">
                <a:moveTo>
                  <a:pt x="1445" y="526"/>
                </a:moveTo>
                <a:cubicBezTo>
                  <a:pt x="1423" y="526"/>
                  <a:pt x="1423" y="526"/>
                  <a:pt x="1423" y="526"/>
                </a:cubicBezTo>
                <a:cubicBezTo>
                  <a:pt x="1385" y="429"/>
                  <a:pt x="1322" y="341"/>
                  <a:pt x="1237" y="269"/>
                </a:cubicBezTo>
                <a:cubicBezTo>
                  <a:pt x="1225" y="227"/>
                  <a:pt x="1234" y="180"/>
                  <a:pt x="1265" y="132"/>
                </a:cubicBezTo>
                <a:cubicBezTo>
                  <a:pt x="1282" y="105"/>
                  <a:pt x="1283" y="72"/>
                  <a:pt x="1267" y="44"/>
                </a:cubicBezTo>
                <a:cubicBezTo>
                  <a:pt x="1252" y="17"/>
                  <a:pt x="1223" y="0"/>
                  <a:pt x="1192" y="0"/>
                </a:cubicBezTo>
                <a:cubicBezTo>
                  <a:pt x="1188" y="0"/>
                  <a:pt x="1185" y="0"/>
                  <a:pt x="1181" y="1"/>
                </a:cubicBezTo>
                <a:cubicBezTo>
                  <a:pt x="1064" y="15"/>
                  <a:pt x="993" y="67"/>
                  <a:pt x="951" y="117"/>
                </a:cubicBezTo>
                <a:cubicBezTo>
                  <a:pt x="900" y="101"/>
                  <a:pt x="835" y="96"/>
                  <a:pt x="822" y="95"/>
                </a:cubicBezTo>
                <a:cubicBezTo>
                  <a:pt x="792" y="92"/>
                  <a:pt x="762" y="90"/>
                  <a:pt x="731" y="90"/>
                </a:cubicBezTo>
                <a:cubicBezTo>
                  <a:pt x="537" y="90"/>
                  <a:pt x="354" y="156"/>
                  <a:pt x="216" y="277"/>
                </a:cubicBezTo>
                <a:cubicBezTo>
                  <a:pt x="77" y="399"/>
                  <a:pt x="0" y="562"/>
                  <a:pt x="0" y="735"/>
                </a:cubicBezTo>
                <a:cubicBezTo>
                  <a:pt x="0" y="780"/>
                  <a:pt x="5" y="825"/>
                  <a:pt x="16" y="868"/>
                </a:cubicBezTo>
                <a:cubicBezTo>
                  <a:pt x="16" y="869"/>
                  <a:pt x="16" y="870"/>
                  <a:pt x="16" y="871"/>
                </a:cubicBezTo>
                <a:cubicBezTo>
                  <a:pt x="17" y="873"/>
                  <a:pt x="17" y="873"/>
                  <a:pt x="17" y="873"/>
                </a:cubicBezTo>
                <a:cubicBezTo>
                  <a:pt x="28" y="917"/>
                  <a:pt x="44" y="960"/>
                  <a:pt x="65" y="1001"/>
                </a:cubicBezTo>
                <a:cubicBezTo>
                  <a:pt x="100" y="1076"/>
                  <a:pt x="141" y="1139"/>
                  <a:pt x="188" y="1187"/>
                </a:cubicBezTo>
                <a:cubicBezTo>
                  <a:pt x="252" y="1254"/>
                  <a:pt x="264" y="1338"/>
                  <a:pt x="265" y="1372"/>
                </a:cubicBezTo>
                <a:cubicBezTo>
                  <a:pt x="265" y="1391"/>
                  <a:pt x="265" y="1391"/>
                  <a:pt x="265" y="1391"/>
                </a:cubicBezTo>
                <a:cubicBezTo>
                  <a:pt x="265" y="1395"/>
                  <a:pt x="266" y="1398"/>
                  <a:pt x="266" y="1401"/>
                </a:cubicBezTo>
                <a:cubicBezTo>
                  <a:pt x="272" y="1441"/>
                  <a:pt x="307" y="1471"/>
                  <a:pt x="348" y="1471"/>
                </a:cubicBezTo>
                <a:cubicBezTo>
                  <a:pt x="586" y="1471"/>
                  <a:pt x="586" y="1471"/>
                  <a:pt x="586" y="1471"/>
                </a:cubicBezTo>
                <a:cubicBezTo>
                  <a:pt x="631" y="1471"/>
                  <a:pt x="668" y="1434"/>
                  <a:pt x="668" y="1389"/>
                </a:cubicBezTo>
                <a:cubicBezTo>
                  <a:pt x="668" y="1378"/>
                  <a:pt x="668" y="1378"/>
                  <a:pt x="668" y="1378"/>
                </a:cubicBezTo>
                <a:cubicBezTo>
                  <a:pt x="702" y="1380"/>
                  <a:pt x="736" y="1381"/>
                  <a:pt x="771" y="1379"/>
                </a:cubicBezTo>
                <a:cubicBezTo>
                  <a:pt x="771" y="1389"/>
                  <a:pt x="771" y="1389"/>
                  <a:pt x="771" y="1389"/>
                </a:cubicBezTo>
                <a:cubicBezTo>
                  <a:pt x="771" y="1434"/>
                  <a:pt x="807" y="1471"/>
                  <a:pt x="853" y="1471"/>
                </a:cubicBezTo>
                <a:cubicBezTo>
                  <a:pt x="1091" y="1471"/>
                  <a:pt x="1091" y="1471"/>
                  <a:pt x="1091" y="1471"/>
                </a:cubicBezTo>
                <a:cubicBezTo>
                  <a:pt x="1137" y="1471"/>
                  <a:pt x="1173" y="1434"/>
                  <a:pt x="1173" y="1389"/>
                </a:cubicBezTo>
                <a:cubicBezTo>
                  <a:pt x="1173" y="1331"/>
                  <a:pt x="1173" y="1331"/>
                  <a:pt x="1173" y="1331"/>
                </a:cubicBezTo>
                <a:cubicBezTo>
                  <a:pt x="1174" y="1317"/>
                  <a:pt x="1179" y="1253"/>
                  <a:pt x="1239" y="1198"/>
                </a:cubicBezTo>
                <a:cubicBezTo>
                  <a:pt x="1242" y="1196"/>
                  <a:pt x="1245" y="1193"/>
                  <a:pt x="1248" y="1191"/>
                </a:cubicBezTo>
                <a:cubicBezTo>
                  <a:pt x="1249" y="1190"/>
                  <a:pt x="1249" y="1190"/>
                  <a:pt x="1249" y="1190"/>
                </a:cubicBezTo>
                <a:cubicBezTo>
                  <a:pt x="1250" y="1189"/>
                  <a:pt x="1251" y="1189"/>
                  <a:pt x="1251" y="1188"/>
                </a:cubicBezTo>
                <a:cubicBezTo>
                  <a:pt x="1331" y="1116"/>
                  <a:pt x="1391" y="1029"/>
                  <a:pt x="1426" y="934"/>
                </a:cubicBezTo>
                <a:cubicBezTo>
                  <a:pt x="1445" y="934"/>
                  <a:pt x="1445" y="934"/>
                  <a:pt x="1445" y="934"/>
                </a:cubicBezTo>
                <a:cubicBezTo>
                  <a:pt x="1508" y="934"/>
                  <a:pt x="1560" y="883"/>
                  <a:pt x="1560" y="819"/>
                </a:cubicBezTo>
                <a:cubicBezTo>
                  <a:pt x="1560" y="641"/>
                  <a:pt x="1560" y="641"/>
                  <a:pt x="1560" y="641"/>
                </a:cubicBezTo>
                <a:cubicBezTo>
                  <a:pt x="1561" y="577"/>
                  <a:pt x="1509" y="526"/>
                  <a:pt x="1445" y="526"/>
                </a:cubicBezTo>
                <a:close/>
                <a:moveTo>
                  <a:pt x="1192" y="86"/>
                </a:moveTo>
                <a:cubicBezTo>
                  <a:pt x="1192" y="86"/>
                  <a:pt x="1192" y="86"/>
                  <a:pt x="1192" y="86"/>
                </a:cubicBezTo>
                <a:cubicBezTo>
                  <a:pt x="1192" y="86"/>
                  <a:pt x="1192" y="86"/>
                  <a:pt x="1192" y="86"/>
                </a:cubicBezTo>
                <a:cubicBezTo>
                  <a:pt x="1192" y="86"/>
                  <a:pt x="1192" y="86"/>
                  <a:pt x="1192" y="86"/>
                </a:cubicBezTo>
                <a:cubicBezTo>
                  <a:pt x="1186" y="43"/>
                  <a:pt x="1186" y="43"/>
                  <a:pt x="1186" y="43"/>
                </a:cubicBezTo>
                <a:lnTo>
                  <a:pt x="1192" y="86"/>
                </a:lnTo>
                <a:close/>
                <a:moveTo>
                  <a:pt x="1475" y="819"/>
                </a:moveTo>
                <a:cubicBezTo>
                  <a:pt x="1475" y="835"/>
                  <a:pt x="1461" y="848"/>
                  <a:pt x="1445" y="848"/>
                </a:cubicBezTo>
                <a:cubicBezTo>
                  <a:pt x="1396" y="848"/>
                  <a:pt x="1396" y="848"/>
                  <a:pt x="1396" y="848"/>
                </a:cubicBezTo>
                <a:cubicBezTo>
                  <a:pt x="1377" y="848"/>
                  <a:pt x="1360" y="861"/>
                  <a:pt x="1354" y="879"/>
                </a:cubicBezTo>
                <a:cubicBezTo>
                  <a:pt x="1326" y="971"/>
                  <a:pt x="1270" y="1056"/>
                  <a:pt x="1193" y="1125"/>
                </a:cubicBezTo>
                <a:cubicBezTo>
                  <a:pt x="1192" y="1125"/>
                  <a:pt x="1192" y="1125"/>
                  <a:pt x="1192" y="1125"/>
                </a:cubicBezTo>
                <a:cubicBezTo>
                  <a:pt x="1192" y="1126"/>
                  <a:pt x="1192" y="1126"/>
                  <a:pt x="1192" y="1126"/>
                </a:cubicBezTo>
                <a:cubicBezTo>
                  <a:pt x="1183" y="1133"/>
                  <a:pt x="1183" y="1133"/>
                  <a:pt x="1183" y="1133"/>
                </a:cubicBezTo>
                <a:cubicBezTo>
                  <a:pt x="1182" y="1134"/>
                  <a:pt x="1182" y="1134"/>
                  <a:pt x="1182" y="1134"/>
                </a:cubicBezTo>
                <a:cubicBezTo>
                  <a:pt x="1097" y="1212"/>
                  <a:pt x="1088" y="1303"/>
                  <a:pt x="1088" y="1329"/>
                </a:cubicBezTo>
                <a:cubicBezTo>
                  <a:pt x="1088" y="1385"/>
                  <a:pt x="1088" y="1385"/>
                  <a:pt x="1088" y="1385"/>
                </a:cubicBezTo>
                <a:cubicBezTo>
                  <a:pt x="857" y="1385"/>
                  <a:pt x="857" y="1385"/>
                  <a:pt x="857" y="1385"/>
                </a:cubicBezTo>
                <a:cubicBezTo>
                  <a:pt x="857" y="1333"/>
                  <a:pt x="857" y="1333"/>
                  <a:pt x="857" y="1333"/>
                </a:cubicBezTo>
                <a:cubicBezTo>
                  <a:pt x="857" y="1321"/>
                  <a:pt x="852" y="1309"/>
                  <a:pt x="843" y="1301"/>
                </a:cubicBezTo>
                <a:cubicBezTo>
                  <a:pt x="834" y="1292"/>
                  <a:pt x="821" y="1289"/>
                  <a:pt x="810" y="1290"/>
                </a:cubicBezTo>
                <a:cubicBezTo>
                  <a:pt x="783" y="1293"/>
                  <a:pt x="757" y="1294"/>
                  <a:pt x="731" y="1294"/>
                </a:cubicBezTo>
                <a:cubicBezTo>
                  <a:pt x="698" y="1294"/>
                  <a:pt x="664" y="1292"/>
                  <a:pt x="631" y="1287"/>
                </a:cubicBezTo>
                <a:cubicBezTo>
                  <a:pt x="619" y="1286"/>
                  <a:pt x="606" y="1290"/>
                  <a:pt x="597" y="1298"/>
                </a:cubicBezTo>
                <a:cubicBezTo>
                  <a:pt x="588" y="1306"/>
                  <a:pt x="582" y="1318"/>
                  <a:pt x="582" y="1330"/>
                </a:cubicBezTo>
                <a:cubicBezTo>
                  <a:pt x="582" y="1385"/>
                  <a:pt x="582" y="1385"/>
                  <a:pt x="582" y="1385"/>
                </a:cubicBezTo>
                <a:cubicBezTo>
                  <a:pt x="352" y="1385"/>
                  <a:pt x="352" y="1385"/>
                  <a:pt x="352" y="1385"/>
                </a:cubicBezTo>
                <a:cubicBezTo>
                  <a:pt x="352" y="1369"/>
                  <a:pt x="352" y="1369"/>
                  <a:pt x="352" y="1369"/>
                </a:cubicBezTo>
                <a:cubicBezTo>
                  <a:pt x="350" y="1326"/>
                  <a:pt x="336" y="1216"/>
                  <a:pt x="250" y="1127"/>
                </a:cubicBezTo>
                <a:cubicBezTo>
                  <a:pt x="210" y="1085"/>
                  <a:pt x="174" y="1031"/>
                  <a:pt x="143" y="964"/>
                </a:cubicBezTo>
                <a:cubicBezTo>
                  <a:pt x="143" y="964"/>
                  <a:pt x="142" y="963"/>
                  <a:pt x="142" y="963"/>
                </a:cubicBezTo>
                <a:cubicBezTo>
                  <a:pt x="124" y="927"/>
                  <a:pt x="110" y="890"/>
                  <a:pt x="101" y="852"/>
                </a:cubicBezTo>
                <a:cubicBezTo>
                  <a:pt x="101" y="852"/>
                  <a:pt x="100" y="851"/>
                  <a:pt x="100" y="851"/>
                </a:cubicBezTo>
                <a:cubicBezTo>
                  <a:pt x="100" y="850"/>
                  <a:pt x="100" y="850"/>
                  <a:pt x="100" y="850"/>
                </a:cubicBezTo>
                <a:cubicBezTo>
                  <a:pt x="92" y="812"/>
                  <a:pt x="87" y="774"/>
                  <a:pt x="87" y="735"/>
                </a:cubicBezTo>
                <a:cubicBezTo>
                  <a:pt x="87" y="427"/>
                  <a:pt x="376" y="177"/>
                  <a:pt x="732" y="177"/>
                </a:cubicBezTo>
                <a:cubicBezTo>
                  <a:pt x="759" y="177"/>
                  <a:pt x="787" y="178"/>
                  <a:pt x="814" y="181"/>
                </a:cubicBezTo>
                <a:cubicBezTo>
                  <a:pt x="815" y="181"/>
                  <a:pt x="815" y="181"/>
                  <a:pt x="816" y="181"/>
                </a:cubicBezTo>
                <a:cubicBezTo>
                  <a:pt x="852" y="184"/>
                  <a:pt x="918" y="193"/>
                  <a:pt x="945" y="207"/>
                </a:cubicBezTo>
                <a:cubicBezTo>
                  <a:pt x="964" y="218"/>
                  <a:pt x="989" y="212"/>
                  <a:pt x="1001" y="194"/>
                </a:cubicBezTo>
                <a:cubicBezTo>
                  <a:pt x="1029" y="152"/>
                  <a:pt x="1085" y="100"/>
                  <a:pt x="1192" y="87"/>
                </a:cubicBezTo>
                <a:cubicBezTo>
                  <a:pt x="1148" y="156"/>
                  <a:pt x="1136" y="228"/>
                  <a:pt x="1155" y="295"/>
                </a:cubicBezTo>
                <a:cubicBezTo>
                  <a:pt x="1155" y="307"/>
                  <a:pt x="1161" y="319"/>
                  <a:pt x="1171" y="327"/>
                </a:cubicBezTo>
                <a:cubicBezTo>
                  <a:pt x="1257" y="397"/>
                  <a:pt x="1320" y="485"/>
                  <a:pt x="1352" y="583"/>
                </a:cubicBezTo>
                <a:cubicBezTo>
                  <a:pt x="1357" y="601"/>
                  <a:pt x="1374" y="613"/>
                  <a:pt x="1393" y="613"/>
                </a:cubicBezTo>
                <a:cubicBezTo>
                  <a:pt x="1446" y="613"/>
                  <a:pt x="1446" y="613"/>
                  <a:pt x="1446" y="613"/>
                </a:cubicBezTo>
                <a:cubicBezTo>
                  <a:pt x="1462" y="613"/>
                  <a:pt x="1475" y="626"/>
                  <a:pt x="1475" y="642"/>
                </a:cubicBezTo>
                <a:cubicBezTo>
                  <a:pt x="1475" y="819"/>
                  <a:pt x="1475" y="819"/>
                  <a:pt x="1475" y="819"/>
                </a:cubicBezTo>
                <a:close/>
                <a:moveTo>
                  <a:pt x="1475" y="819"/>
                </a:moveTo>
                <a:cubicBezTo>
                  <a:pt x="1475" y="819"/>
                  <a:pt x="1475" y="819"/>
                  <a:pt x="1475" y="819"/>
                </a:cubicBezTo>
              </a:path>
            </a:pathLst>
          </a:custGeom>
          <a:solidFill>
            <a:srgbClr val="008AE2"/>
          </a:solidFill>
          <a:ln>
            <a:noFill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33" name="Group 170">
            <a:extLst>
              <a:ext uri="{FF2B5EF4-FFF2-40B4-BE49-F238E27FC236}">
                <a16:creationId xmlns:a16="http://schemas.microsoft.com/office/drawing/2014/main" xmlns="" id="{E71CF266-D2C9-4BA7-8A34-CDC0E9EEA52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96037" y="4449763"/>
            <a:ext cx="420688" cy="523875"/>
            <a:chOff x="4142" y="2322"/>
            <a:chExt cx="265" cy="330"/>
          </a:xfrm>
          <a:solidFill>
            <a:srgbClr val="008AE2"/>
          </a:solidFill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grpSpPr>
        <p:sp>
          <p:nvSpPr>
            <p:cNvPr id="235" name="Freeform 171">
              <a:extLst>
                <a:ext uri="{FF2B5EF4-FFF2-40B4-BE49-F238E27FC236}">
                  <a16:creationId xmlns:a16="http://schemas.microsoft.com/office/drawing/2014/main" xmlns="" id="{FE19CA24-2A1E-4FDE-8978-851597F917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2" y="2322"/>
              <a:ext cx="265" cy="330"/>
            </a:xfrm>
            <a:custGeom>
              <a:avLst/>
              <a:gdLst>
                <a:gd name="T0" fmla="*/ 612 w 1224"/>
                <a:gd name="T1" fmla="*/ 0 h 1526"/>
                <a:gd name="T2" fmla="*/ 0 w 1224"/>
                <a:gd name="T3" fmla="*/ 612 h 1526"/>
                <a:gd name="T4" fmla="*/ 11 w 1224"/>
                <a:gd name="T5" fmla="*/ 727 h 1526"/>
                <a:gd name="T6" fmla="*/ 15 w 1224"/>
                <a:gd name="T7" fmla="*/ 747 h 1526"/>
                <a:gd name="T8" fmla="*/ 56 w 1224"/>
                <a:gd name="T9" fmla="*/ 868 h 1526"/>
                <a:gd name="T10" fmla="*/ 585 w 1224"/>
                <a:gd name="T11" fmla="*/ 1517 h 1526"/>
                <a:gd name="T12" fmla="*/ 612 w 1224"/>
                <a:gd name="T13" fmla="*/ 1526 h 1526"/>
                <a:gd name="T14" fmla="*/ 639 w 1224"/>
                <a:gd name="T15" fmla="*/ 1517 h 1526"/>
                <a:gd name="T16" fmla="*/ 1168 w 1224"/>
                <a:gd name="T17" fmla="*/ 868 h 1526"/>
                <a:gd name="T18" fmla="*/ 1209 w 1224"/>
                <a:gd name="T19" fmla="*/ 747 h 1526"/>
                <a:gd name="T20" fmla="*/ 1213 w 1224"/>
                <a:gd name="T21" fmla="*/ 727 h 1526"/>
                <a:gd name="T22" fmla="*/ 1224 w 1224"/>
                <a:gd name="T23" fmla="*/ 612 h 1526"/>
                <a:gd name="T24" fmla="*/ 612 w 1224"/>
                <a:gd name="T25" fmla="*/ 0 h 1526"/>
                <a:gd name="T26" fmla="*/ 1128 w 1224"/>
                <a:gd name="T27" fmla="*/ 712 h 1526"/>
                <a:gd name="T28" fmla="*/ 1127 w 1224"/>
                <a:gd name="T29" fmla="*/ 714 h 1526"/>
                <a:gd name="T30" fmla="*/ 1124 w 1224"/>
                <a:gd name="T31" fmla="*/ 727 h 1526"/>
                <a:gd name="T32" fmla="*/ 1124 w 1224"/>
                <a:gd name="T33" fmla="*/ 728 h 1526"/>
                <a:gd name="T34" fmla="*/ 1089 w 1224"/>
                <a:gd name="T35" fmla="*/ 832 h 1526"/>
                <a:gd name="T36" fmla="*/ 1088 w 1224"/>
                <a:gd name="T37" fmla="*/ 834 h 1526"/>
                <a:gd name="T38" fmla="*/ 612 w 1224"/>
                <a:gd name="T39" fmla="*/ 1428 h 1526"/>
                <a:gd name="T40" fmla="*/ 135 w 1224"/>
                <a:gd name="T41" fmla="*/ 834 h 1526"/>
                <a:gd name="T42" fmla="*/ 135 w 1224"/>
                <a:gd name="T43" fmla="*/ 832 h 1526"/>
                <a:gd name="T44" fmla="*/ 99 w 1224"/>
                <a:gd name="T45" fmla="*/ 728 h 1526"/>
                <a:gd name="T46" fmla="*/ 99 w 1224"/>
                <a:gd name="T47" fmla="*/ 727 h 1526"/>
                <a:gd name="T48" fmla="*/ 96 w 1224"/>
                <a:gd name="T49" fmla="*/ 714 h 1526"/>
                <a:gd name="T50" fmla="*/ 96 w 1224"/>
                <a:gd name="T51" fmla="*/ 711 h 1526"/>
                <a:gd name="T52" fmla="*/ 86 w 1224"/>
                <a:gd name="T53" fmla="*/ 612 h 1526"/>
                <a:gd name="T54" fmla="*/ 612 w 1224"/>
                <a:gd name="T55" fmla="*/ 86 h 1526"/>
                <a:gd name="T56" fmla="*/ 1137 w 1224"/>
                <a:gd name="T57" fmla="*/ 612 h 1526"/>
                <a:gd name="T58" fmla="*/ 1128 w 1224"/>
                <a:gd name="T59" fmla="*/ 712 h 1526"/>
                <a:gd name="T60" fmla="*/ 1128 w 1224"/>
                <a:gd name="T61" fmla="*/ 712 h 1526"/>
                <a:gd name="T62" fmla="*/ 1128 w 1224"/>
                <a:gd name="T63" fmla="*/ 712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24" h="1526">
                  <a:moveTo>
                    <a:pt x="612" y="0"/>
                  </a:moveTo>
                  <a:cubicBezTo>
                    <a:pt x="275" y="0"/>
                    <a:pt x="0" y="275"/>
                    <a:pt x="0" y="612"/>
                  </a:cubicBezTo>
                  <a:cubicBezTo>
                    <a:pt x="0" y="650"/>
                    <a:pt x="4" y="689"/>
                    <a:pt x="11" y="727"/>
                  </a:cubicBezTo>
                  <a:cubicBezTo>
                    <a:pt x="11" y="729"/>
                    <a:pt x="12" y="736"/>
                    <a:pt x="15" y="747"/>
                  </a:cubicBezTo>
                  <a:cubicBezTo>
                    <a:pt x="24" y="788"/>
                    <a:pt x="38" y="829"/>
                    <a:pt x="56" y="868"/>
                  </a:cubicBezTo>
                  <a:cubicBezTo>
                    <a:pt x="122" y="1023"/>
                    <a:pt x="267" y="1261"/>
                    <a:pt x="585" y="1517"/>
                  </a:cubicBezTo>
                  <a:cubicBezTo>
                    <a:pt x="593" y="1523"/>
                    <a:pt x="603" y="1526"/>
                    <a:pt x="612" y="1526"/>
                  </a:cubicBezTo>
                  <a:cubicBezTo>
                    <a:pt x="622" y="1526"/>
                    <a:pt x="631" y="1523"/>
                    <a:pt x="639" y="1517"/>
                  </a:cubicBezTo>
                  <a:cubicBezTo>
                    <a:pt x="957" y="1261"/>
                    <a:pt x="1102" y="1023"/>
                    <a:pt x="1168" y="868"/>
                  </a:cubicBezTo>
                  <a:cubicBezTo>
                    <a:pt x="1186" y="829"/>
                    <a:pt x="1200" y="789"/>
                    <a:pt x="1209" y="747"/>
                  </a:cubicBezTo>
                  <a:cubicBezTo>
                    <a:pt x="1212" y="736"/>
                    <a:pt x="1213" y="729"/>
                    <a:pt x="1213" y="727"/>
                  </a:cubicBezTo>
                  <a:cubicBezTo>
                    <a:pt x="1220" y="689"/>
                    <a:pt x="1224" y="650"/>
                    <a:pt x="1224" y="612"/>
                  </a:cubicBezTo>
                  <a:cubicBezTo>
                    <a:pt x="1224" y="275"/>
                    <a:pt x="949" y="0"/>
                    <a:pt x="612" y="0"/>
                  </a:cubicBezTo>
                  <a:close/>
                  <a:moveTo>
                    <a:pt x="1128" y="712"/>
                  </a:moveTo>
                  <a:cubicBezTo>
                    <a:pt x="1128" y="712"/>
                    <a:pt x="1127" y="713"/>
                    <a:pt x="1127" y="714"/>
                  </a:cubicBezTo>
                  <a:cubicBezTo>
                    <a:pt x="1127" y="715"/>
                    <a:pt x="1126" y="720"/>
                    <a:pt x="1124" y="727"/>
                  </a:cubicBezTo>
                  <a:cubicBezTo>
                    <a:pt x="1124" y="728"/>
                    <a:pt x="1124" y="728"/>
                    <a:pt x="1124" y="728"/>
                  </a:cubicBezTo>
                  <a:cubicBezTo>
                    <a:pt x="1116" y="764"/>
                    <a:pt x="1105" y="799"/>
                    <a:pt x="1089" y="832"/>
                  </a:cubicBezTo>
                  <a:cubicBezTo>
                    <a:pt x="1089" y="833"/>
                    <a:pt x="1089" y="833"/>
                    <a:pt x="1088" y="834"/>
                  </a:cubicBezTo>
                  <a:cubicBezTo>
                    <a:pt x="1028" y="975"/>
                    <a:pt x="897" y="1192"/>
                    <a:pt x="612" y="1428"/>
                  </a:cubicBezTo>
                  <a:cubicBezTo>
                    <a:pt x="326" y="1192"/>
                    <a:pt x="195" y="975"/>
                    <a:pt x="135" y="834"/>
                  </a:cubicBezTo>
                  <a:cubicBezTo>
                    <a:pt x="135" y="833"/>
                    <a:pt x="135" y="833"/>
                    <a:pt x="135" y="832"/>
                  </a:cubicBezTo>
                  <a:cubicBezTo>
                    <a:pt x="119" y="799"/>
                    <a:pt x="108" y="764"/>
                    <a:pt x="99" y="728"/>
                  </a:cubicBezTo>
                  <a:cubicBezTo>
                    <a:pt x="99" y="727"/>
                    <a:pt x="99" y="727"/>
                    <a:pt x="99" y="727"/>
                  </a:cubicBezTo>
                  <a:cubicBezTo>
                    <a:pt x="97" y="720"/>
                    <a:pt x="97" y="715"/>
                    <a:pt x="96" y="714"/>
                  </a:cubicBezTo>
                  <a:cubicBezTo>
                    <a:pt x="96" y="713"/>
                    <a:pt x="96" y="712"/>
                    <a:pt x="96" y="711"/>
                  </a:cubicBezTo>
                  <a:cubicBezTo>
                    <a:pt x="90" y="678"/>
                    <a:pt x="86" y="645"/>
                    <a:pt x="86" y="612"/>
                  </a:cubicBezTo>
                  <a:cubicBezTo>
                    <a:pt x="86" y="322"/>
                    <a:pt x="322" y="86"/>
                    <a:pt x="612" y="86"/>
                  </a:cubicBezTo>
                  <a:cubicBezTo>
                    <a:pt x="901" y="86"/>
                    <a:pt x="1137" y="322"/>
                    <a:pt x="1137" y="612"/>
                  </a:cubicBezTo>
                  <a:cubicBezTo>
                    <a:pt x="1137" y="645"/>
                    <a:pt x="1134" y="679"/>
                    <a:pt x="1128" y="712"/>
                  </a:cubicBezTo>
                  <a:close/>
                  <a:moveTo>
                    <a:pt x="1128" y="712"/>
                  </a:moveTo>
                  <a:cubicBezTo>
                    <a:pt x="1128" y="712"/>
                    <a:pt x="1128" y="712"/>
                    <a:pt x="1128" y="7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172">
              <a:extLst>
                <a:ext uri="{FF2B5EF4-FFF2-40B4-BE49-F238E27FC236}">
                  <a16:creationId xmlns:a16="http://schemas.microsoft.com/office/drawing/2014/main" xmlns="" id="{6311C410-72A8-46CA-AF68-349EDDF683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0" y="2372"/>
              <a:ext cx="169" cy="168"/>
            </a:xfrm>
            <a:custGeom>
              <a:avLst/>
              <a:gdLst>
                <a:gd name="T0" fmla="*/ 389 w 777"/>
                <a:gd name="T1" fmla="*/ 0 h 777"/>
                <a:gd name="T2" fmla="*/ 0 w 777"/>
                <a:gd name="T3" fmla="*/ 389 h 777"/>
                <a:gd name="T4" fmla="*/ 389 w 777"/>
                <a:gd name="T5" fmla="*/ 777 h 777"/>
                <a:gd name="T6" fmla="*/ 777 w 777"/>
                <a:gd name="T7" fmla="*/ 389 h 777"/>
                <a:gd name="T8" fmla="*/ 389 w 777"/>
                <a:gd name="T9" fmla="*/ 0 h 777"/>
                <a:gd name="T10" fmla="*/ 389 w 777"/>
                <a:gd name="T11" fmla="*/ 691 h 777"/>
                <a:gd name="T12" fmla="*/ 87 w 777"/>
                <a:gd name="T13" fmla="*/ 389 h 777"/>
                <a:gd name="T14" fmla="*/ 389 w 777"/>
                <a:gd name="T15" fmla="*/ 86 h 777"/>
                <a:gd name="T16" fmla="*/ 691 w 777"/>
                <a:gd name="T17" fmla="*/ 389 h 777"/>
                <a:gd name="T18" fmla="*/ 389 w 777"/>
                <a:gd name="T19" fmla="*/ 691 h 777"/>
                <a:gd name="T20" fmla="*/ 389 w 777"/>
                <a:gd name="T21" fmla="*/ 691 h 777"/>
                <a:gd name="T22" fmla="*/ 389 w 777"/>
                <a:gd name="T23" fmla="*/ 691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7" h="777">
                  <a:moveTo>
                    <a:pt x="389" y="0"/>
                  </a:moveTo>
                  <a:cubicBezTo>
                    <a:pt x="175" y="0"/>
                    <a:pt x="0" y="174"/>
                    <a:pt x="0" y="389"/>
                  </a:cubicBezTo>
                  <a:cubicBezTo>
                    <a:pt x="0" y="603"/>
                    <a:pt x="175" y="777"/>
                    <a:pt x="389" y="777"/>
                  </a:cubicBezTo>
                  <a:cubicBezTo>
                    <a:pt x="603" y="777"/>
                    <a:pt x="777" y="603"/>
                    <a:pt x="777" y="389"/>
                  </a:cubicBezTo>
                  <a:cubicBezTo>
                    <a:pt x="777" y="174"/>
                    <a:pt x="603" y="0"/>
                    <a:pt x="389" y="0"/>
                  </a:cubicBezTo>
                  <a:close/>
                  <a:moveTo>
                    <a:pt x="389" y="691"/>
                  </a:moveTo>
                  <a:cubicBezTo>
                    <a:pt x="222" y="691"/>
                    <a:pt x="87" y="555"/>
                    <a:pt x="87" y="389"/>
                  </a:cubicBezTo>
                  <a:cubicBezTo>
                    <a:pt x="87" y="222"/>
                    <a:pt x="222" y="86"/>
                    <a:pt x="389" y="86"/>
                  </a:cubicBezTo>
                  <a:cubicBezTo>
                    <a:pt x="555" y="86"/>
                    <a:pt x="691" y="222"/>
                    <a:pt x="691" y="389"/>
                  </a:cubicBezTo>
                  <a:cubicBezTo>
                    <a:pt x="691" y="555"/>
                    <a:pt x="556" y="691"/>
                    <a:pt x="389" y="691"/>
                  </a:cubicBezTo>
                  <a:close/>
                  <a:moveTo>
                    <a:pt x="389" y="691"/>
                  </a:moveTo>
                  <a:cubicBezTo>
                    <a:pt x="389" y="691"/>
                    <a:pt x="389" y="691"/>
                    <a:pt x="389" y="69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37" name="Group 175">
            <a:extLst>
              <a:ext uri="{FF2B5EF4-FFF2-40B4-BE49-F238E27FC236}">
                <a16:creationId xmlns:a16="http://schemas.microsoft.com/office/drawing/2014/main" xmlns="" id="{0DB9682C-A379-4E7B-AF6F-C97E8463557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39037" y="4449763"/>
            <a:ext cx="504825" cy="530225"/>
            <a:chOff x="302" y="2962"/>
            <a:chExt cx="318" cy="334"/>
          </a:xfrm>
          <a:solidFill>
            <a:srgbClr val="008AE2"/>
          </a:solidFill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grpSpPr>
        <p:sp>
          <p:nvSpPr>
            <p:cNvPr id="239" name="Freeform 176">
              <a:extLst>
                <a:ext uri="{FF2B5EF4-FFF2-40B4-BE49-F238E27FC236}">
                  <a16:creationId xmlns:a16="http://schemas.microsoft.com/office/drawing/2014/main" xmlns="" id="{A0E89F36-B27E-4934-B368-27C70A7608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" y="2962"/>
              <a:ext cx="318" cy="334"/>
            </a:xfrm>
            <a:custGeom>
              <a:avLst/>
              <a:gdLst>
                <a:gd name="T0" fmla="*/ 1239 w 1468"/>
                <a:gd name="T1" fmla="*/ 316 h 1544"/>
                <a:gd name="T2" fmla="*/ 1200 w 1468"/>
                <a:gd name="T3" fmla="*/ 316 h 1544"/>
                <a:gd name="T4" fmla="*/ 1200 w 1468"/>
                <a:gd name="T5" fmla="*/ 228 h 1544"/>
                <a:gd name="T6" fmla="*/ 972 w 1468"/>
                <a:gd name="T7" fmla="*/ 0 h 1544"/>
                <a:gd name="T8" fmla="*/ 492 w 1468"/>
                <a:gd name="T9" fmla="*/ 0 h 1544"/>
                <a:gd name="T10" fmla="*/ 264 w 1468"/>
                <a:gd name="T11" fmla="*/ 228 h 1544"/>
                <a:gd name="T12" fmla="*/ 264 w 1468"/>
                <a:gd name="T13" fmla="*/ 316 h 1544"/>
                <a:gd name="T14" fmla="*/ 228 w 1468"/>
                <a:gd name="T15" fmla="*/ 316 h 1544"/>
                <a:gd name="T16" fmla="*/ 0 w 1468"/>
                <a:gd name="T17" fmla="*/ 545 h 1544"/>
                <a:gd name="T18" fmla="*/ 0 w 1468"/>
                <a:gd name="T19" fmla="*/ 913 h 1544"/>
                <a:gd name="T20" fmla="*/ 228 w 1468"/>
                <a:gd name="T21" fmla="*/ 1141 h 1544"/>
                <a:gd name="T22" fmla="*/ 264 w 1468"/>
                <a:gd name="T23" fmla="*/ 1141 h 1544"/>
                <a:gd name="T24" fmla="*/ 264 w 1468"/>
                <a:gd name="T25" fmla="*/ 1430 h 1544"/>
                <a:gd name="T26" fmla="*/ 378 w 1468"/>
                <a:gd name="T27" fmla="*/ 1544 h 1544"/>
                <a:gd name="T28" fmla="*/ 1085 w 1468"/>
                <a:gd name="T29" fmla="*/ 1544 h 1544"/>
                <a:gd name="T30" fmla="*/ 1199 w 1468"/>
                <a:gd name="T31" fmla="*/ 1430 h 1544"/>
                <a:gd name="T32" fmla="*/ 1199 w 1468"/>
                <a:gd name="T33" fmla="*/ 1141 h 1544"/>
                <a:gd name="T34" fmla="*/ 1239 w 1468"/>
                <a:gd name="T35" fmla="*/ 1141 h 1544"/>
                <a:gd name="T36" fmla="*/ 1468 w 1468"/>
                <a:gd name="T37" fmla="*/ 913 h 1544"/>
                <a:gd name="T38" fmla="*/ 1468 w 1468"/>
                <a:gd name="T39" fmla="*/ 545 h 1544"/>
                <a:gd name="T40" fmla="*/ 1239 w 1468"/>
                <a:gd name="T41" fmla="*/ 316 h 1544"/>
                <a:gd name="T42" fmla="*/ 350 w 1468"/>
                <a:gd name="T43" fmla="*/ 228 h 1544"/>
                <a:gd name="T44" fmla="*/ 492 w 1468"/>
                <a:gd name="T45" fmla="*/ 86 h 1544"/>
                <a:gd name="T46" fmla="*/ 971 w 1468"/>
                <a:gd name="T47" fmla="*/ 86 h 1544"/>
                <a:gd name="T48" fmla="*/ 1113 w 1468"/>
                <a:gd name="T49" fmla="*/ 228 h 1544"/>
                <a:gd name="T50" fmla="*/ 1113 w 1468"/>
                <a:gd name="T51" fmla="*/ 316 h 1544"/>
                <a:gd name="T52" fmla="*/ 350 w 1468"/>
                <a:gd name="T53" fmla="*/ 316 h 1544"/>
                <a:gd name="T54" fmla="*/ 350 w 1468"/>
                <a:gd name="T55" fmla="*/ 228 h 1544"/>
                <a:gd name="T56" fmla="*/ 1113 w 1468"/>
                <a:gd name="T57" fmla="*/ 1431 h 1544"/>
                <a:gd name="T58" fmla="*/ 1085 w 1468"/>
                <a:gd name="T59" fmla="*/ 1458 h 1544"/>
                <a:gd name="T60" fmla="*/ 378 w 1468"/>
                <a:gd name="T61" fmla="*/ 1458 h 1544"/>
                <a:gd name="T62" fmla="*/ 350 w 1468"/>
                <a:gd name="T63" fmla="*/ 1431 h 1544"/>
                <a:gd name="T64" fmla="*/ 350 w 1468"/>
                <a:gd name="T65" fmla="*/ 954 h 1544"/>
                <a:gd name="T66" fmla="*/ 1113 w 1468"/>
                <a:gd name="T67" fmla="*/ 954 h 1544"/>
                <a:gd name="T68" fmla="*/ 1113 w 1468"/>
                <a:gd name="T69" fmla="*/ 1431 h 1544"/>
                <a:gd name="T70" fmla="*/ 1381 w 1468"/>
                <a:gd name="T71" fmla="*/ 913 h 1544"/>
                <a:gd name="T72" fmla="*/ 1239 w 1468"/>
                <a:gd name="T73" fmla="*/ 1055 h 1544"/>
                <a:gd name="T74" fmla="*/ 1200 w 1468"/>
                <a:gd name="T75" fmla="*/ 1055 h 1544"/>
                <a:gd name="T76" fmla="*/ 1200 w 1468"/>
                <a:gd name="T77" fmla="*/ 954 h 1544"/>
                <a:gd name="T78" fmla="*/ 1257 w 1468"/>
                <a:gd name="T79" fmla="*/ 954 h 1544"/>
                <a:gd name="T80" fmla="*/ 1300 w 1468"/>
                <a:gd name="T81" fmla="*/ 910 h 1544"/>
                <a:gd name="T82" fmla="*/ 1257 w 1468"/>
                <a:gd name="T83" fmla="*/ 867 h 1544"/>
                <a:gd name="T84" fmla="*/ 201 w 1468"/>
                <a:gd name="T85" fmla="*/ 867 h 1544"/>
                <a:gd name="T86" fmla="*/ 157 w 1468"/>
                <a:gd name="T87" fmla="*/ 910 h 1544"/>
                <a:gd name="T88" fmla="*/ 201 w 1468"/>
                <a:gd name="T89" fmla="*/ 954 h 1544"/>
                <a:gd name="T90" fmla="*/ 264 w 1468"/>
                <a:gd name="T91" fmla="*/ 954 h 1544"/>
                <a:gd name="T92" fmla="*/ 264 w 1468"/>
                <a:gd name="T93" fmla="*/ 1055 h 1544"/>
                <a:gd name="T94" fmla="*/ 228 w 1468"/>
                <a:gd name="T95" fmla="*/ 1055 h 1544"/>
                <a:gd name="T96" fmla="*/ 86 w 1468"/>
                <a:gd name="T97" fmla="*/ 913 h 1544"/>
                <a:gd name="T98" fmla="*/ 86 w 1468"/>
                <a:gd name="T99" fmla="*/ 545 h 1544"/>
                <a:gd name="T100" fmla="*/ 228 w 1468"/>
                <a:gd name="T101" fmla="*/ 403 h 1544"/>
                <a:gd name="T102" fmla="*/ 1239 w 1468"/>
                <a:gd name="T103" fmla="*/ 403 h 1544"/>
                <a:gd name="T104" fmla="*/ 1381 w 1468"/>
                <a:gd name="T105" fmla="*/ 545 h 1544"/>
                <a:gd name="T106" fmla="*/ 1381 w 1468"/>
                <a:gd name="T107" fmla="*/ 913 h 1544"/>
                <a:gd name="T108" fmla="*/ 1381 w 1468"/>
                <a:gd name="T109" fmla="*/ 913 h 1544"/>
                <a:gd name="T110" fmla="*/ 1381 w 1468"/>
                <a:gd name="T111" fmla="*/ 913 h 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68" h="1544">
                  <a:moveTo>
                    <a:pt x="1239" y="316"/>
                  </a:moveTo>
                  <a:cubicBezTo>
                    <a:pt x="1200" y="316"/>
                    <a:pt x="1200" y="316"/>
                    <a:pt x="1200" y="316"/>
                  </a:cubicBezTo>
                  <a:cubicBezTo>
                    <a:pt x="1200" y="228"/>
                    <a:pt x="1200" y="228"/>
                    <a:pt x="1200" y="228"/>
                  </a:cubicBezTo>
                  <a:cubicBezTo>
                    <a:pt x="1200" y="102"/>
                    <a:pt x="1097" y="0"/>
                    <a:pt x="972" y="0"/>
                  </a:cubicBezTo>
                  <a:cubicBezTo>
                    <a:pt x="492" y="0"/>
                    <a:pt x="492" y="0"/>
                    <a:pt x="492" y="0"/>
                  </a:cubicBezTo>
                  <a:cubicBezTo>
                    <a:pt x="367" y="0"/>
                    <a:pt x="264" y="102"/>
                    <a:pt x="264" y="228"/>
                  </a:cubicBezTo>
                  <a:cubicBezTo>
                    <a:pt x="264" y="316"/>
                    <a:pt x="264" y="316"/>
                    <a:pt x="264" y="316"/>
                  </a:cubicBezTo>
                  <a:cubicBezTo>
                    <a:pt x="228" y="316"/>
                    <a:pt x="228" y="316"/>
                    <a:pt x="228" y="316"/>
                  </a:cubicBezTo>
                  <a:cubicBezTo>
                    <a:pt x="102" y="316"/>
                    <a:pt x="0" y="419"/>
                    <a:pt x="0" y="545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1038"/>
                    <a:pt x="102" y="1141"/>
                    <a:pt x="228" y="1141"/>
                  </a:cubicBezTo>
                  <a:cubicBezTo>
                    <a:pt x="264" y="1141"/>
                    <a:pt x="264" y="1141"/>
                    <a:pt x="264" y="1141"/>
                  </a:cubicBezTo>
                  <a:cubicBezTo>
                    <a:pt x="264" y="1430"/>
                    <a:pt x="264" y="1430"/>
                    <a:pt x="264" y="1430"/>
                  </a:cubicBezTo>
                  <a:cubicBezTo>
                    <a:pt x="264" y="1493"/>
                    <a:pt x="315" y="1544"/>
                    <a:pt x="378" y="1544"/>
                  </a:cubicBezTo>
                  <a:cubicBezTo>
                    <a:pt x="1085" y="1544"/>
                    <a:pt x="1085" y="1544"/>
                    <a:pt x="1085" y="1544"/>
                  </a:cubicBezTo>
                  <a:cubicBezTo>
                    <a:pt x="1148" y="1544"/>
                    <a:pt x="1199" y="1493"/>
                    <a:pt x="1199" y="1430"/>
                  </a:cubicBezTo>
                  <a:cubicBezTo>
                    <a:pt x="1199" y="1141"/>
                    <a:pt x="1199" y="1141"/>
                    <a:pt x="1199" y="1141"/>
                  </a:cubicBezTo>
                  <a:cubicBezTo>
                    <a:pt x="1239" y="1141"/>
                    <a:pt x="1239" y="1141"/>
                    <a:pt x="1239" y="1141"/>
                  </a:cubicBezTo>
                  <a:cubicBezTo>
                    <a:pt x="1365" y="1141"/>
                    <a:pt x="1468" y="1038"/>
                    <a:pt x="1468" y="913"/>
                  </a:cubicBezTo>
                  <a:cubicBezTo>
                    <a:pt x="1468" y="545"/>
                    <a:pt x="1468" y="545"/>
                    <a:pt x="1468" y="545"/>
                  </a:cubicBezTo>
                  <a:cubicBezTo>
                    <a:pt x="1468" y="419"/>
                    <a:pt x="1365" y="316"/>
                    <a:pt x="1239" y="316"/>
                  </a:cubicBezTo>
                  <a:close/>
                  <a:moveTo>
                    <a:pt x="350" y="228"/>
                  </a:moveTo>
                  <a:cubicBezTo>
                    <a:pt x="350" y="150"/>
                    <a:pt x="414" y="86"/>
                    <a:pt x="492" y="86"/>
                  </a:cubicBezTo>
                  <a:cubicBezTo>
                    <a:pt x="971" y="86"/>
                    <a:pt x="971" y="86"/>
                    <a:pt x="971" y="86"/>
                  </a:cubicBezTo>
                  <a:cubicBezTo>
                    <a:pt x="1049" y="86"/>
                    <a:pt x="1113" y="150"/>
                    <a:pt x="1113" y="228"/>
                  </a:cubicBezTo>
                  <a:cubicBezTo>
                    <a:pt x="1113" y="316"/>
                    <a:pt x="1113" y="316"/>
                    <a:pt x="1113" y="316"/>
                  </a:cubicBezTo>
                  <a:cubicBezTo>
                    <a:pt x="350" y="316"/>
                    <a:pt x="350" y="316"/>
                    <a:pt x="350" y="316"/>
                  </a:cubicBezTo>
                  <a:lnTo>
                    <a:pt x="350" y="228"/>
                  </a:lnTo>
                  <a:close/>
                  <a:moveTo>
                    <a:pt x="1113" y="1431"/>
                  </a:moveTo>
                  <a:cubicBezTo>
                    <a:pt x="1113" y="1446"/>
                    <a:pt x="1100" y="1458"/>
                    <a:pt x="1085" y="1458"/>
                  </a:cubicBezTo>
                  <a:cubicBezTo>
                    <a:pt x="378" y="1458"/>
                    <a:pt x="378" y="1458"/>
                    <a:pt x="378" y="1458"/>
                  </a:cubicBezTo>
                  <a:cubicBezTo>
                    <a:pt x="363" y="1458"/>
                    <a:pt x="350" y="1446"/>
                    <a:pt x="350" y="1431"/>
                  </a:cubicBezTo>
                  <a:cubicBezTo>
                    <a:pt x="350" y="954"/>
                    <a:pt x="350" y="954"/>
                    <a:pt x="350" y="954"/>
                  </a:cubicBezTo>
                  <a:cubicBezTo>
                    <a:pt x="1113" y="954"/>
                    <a:pt x="1113" y="954"/>
                    <a:pt x="1113" y="954"/>
                  </a:cubicBezTo>
                  <a:lnTo>
                    <a:pt x="1113" y="1431"/>
                  </a:lnTo>
                  <a:close/>
                  <a:moveTo>
                    <a:pt x="1381" y="913"/>
                  </a:moveTo>
                  <a:cubicBezTo>
                    <a:pt x="1381" y="991"/>
                    <a:pt x="1317" y="1055"/>
                    <a:pt x="1239" y="1055"/>
                  </a:cubicBezTo>
                  <a:cubicBezTo>
                    <a:pt x="1200" y="1055"/>
                    <a:pt x="1200" y="1055"/>
                    <a:pt x="1200" y="1055"/>
                  </a:cubicBezTo>
                  <a:cubicBezTo>
                    <a:pt x="1200" y="954"/>
                    <a:pt x="1200" y="954"/>
                    <a:pt x="1200" y="954"/>
                  </a:cubicBezTo>
                  <a:cubicBezTo>
                    <a:pt x="1257" y="954"/>
                    <a:pt x="1257" y="954"/>
                    <a:pt x="1257" y="954"/>
                  </a:cubicBezTo>
                  <a:cubicBezTo>
                    <a:pt x="1281" y="954"/>
                    <a:pt x="1300" y="934"/>
                    <a:pt x="1300" y="910"/>
                  </a:cubicBezTo>
                  <a:cubicBezTo>
                    <a:pt x="1300" y="886"/>
                    <a:pt x="1281" y="867"/>
                    <a:pt x="1257" y="867"/>
                  </a:cubicBezTo>
                  <a:cubicBezTo>
                    <a:pt x="201" y="867"/>
                    <a:pt x="201" y="867"/>
                    <a:pt x="201" y="867"/>
                  </a:cubicBezTo>
                  <a:cubicBezTo>
                    <a:pt x="177" y="867"/>
                    <a:pt x="157" y="886"/>
                    <a:pt x="157" y="910"/>
                  </a:cubicBezTo>
                  <a:cubicBezTo>
                    <a:pt x="157" y="934"/>
                    <a:pt x="177" y="954"/>
                    <a:pt x="201" y="954"/>
                  </a:cubicBezTo>
                  <a:cubicBezTo>
                    <a:pt x="264" y="954"/>
                    <a:pt x="264" y="954"/>
                    <a:pt x="264" y="954"/>
                  </a:cubicBezTo>
                  <a:cubicBezTo>
                    <a:pt x="264" y="1055"/>
                    <a:pt x="264" y="1055"/>
                    <a:pt x="264" y="1055"/>
                  </a:cubicBezTo>
                  <a:cubicBezTo>
                    <a:pt x="228" y="1055"/>
                    <a:pt x="228" y="1055"/>
                    <a:pt x="228" y="1055"/>
                  </a:cubicBezTo>
                  <a:cubicBezTo>
                    <a:pt x="150" y="1055"/>
                    <a:pt x="86" y="991"/>
                    <a:pt x="86" y="913"/>
                  </a:cubicBezTo>
                  <a:cubicBezTo>
                    <a:pt x="86" y="545"/>
                    <a:pt x="86" y="545"/>
                    <a:pt x="86" y="545"/>
                  </a:cubicBezTo>
                  <a:cubicBezTo>
                    <a:pt x="86" y="467"/>
                    <a:pt x="150" y="403"/>
                    <a:pt x="228" y="403"/>
                  </a:cubicBezTo>
                  <a:cubicBezTo>
                    <a:pt x="1239" y="403"/>
                    <a:pt x="1239" y="403"/>
                    <a:pt x="1239" y="403"/>
                  </a:cubicBezTo>
                  <a:cubicBezTo>
                    <a:pt x="1317" y="403"/>
                    <a:pt x="1381" y="467"/>
                    <a:pt x="1381" y="545"/>
                  </a:cubicBezTo>
                  <a:lnTo>
                    <a:pt x="1381" y="913"/>
                  </a:lnTo>
                  <a:close/>
                  <a:moveTo>
                    <a:pt x="1381" y="913"/>
                  </a:moveTo>
                  <a:cubicBezTo>
                    <a:pt x="1381" y="913"/>
                    <a:pt x="1381" y="913"/>
                    <a:pt x="1381" y="9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177">
              <a:extLst>
                <a:ext uri="{FF2B5EF4-FFF2-40B4-BE49-F238E27FC236}">
                  <a16:creationId xmlns:a16="http://schemas.microsoft.com/office/drawing/2014/main" xmlns="" id="{6760F875-31C7-49C1-902F-794E5ACAD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" y="3196"/>
              <a:ext cx="138" cy="18"/>
            </a:xfrm>
            <a:custGeom>
              <a:avLst/>
              <a:gdLst>
                <a:gd name="T0" fmla="*/ 43 w 636"/>
                <a:gd name="T1" fmla="*/ 86 h 86"/>
                <a:gd name="T2" fmla="*/ 593 w 636"/>
                <a:gd name="T3" fmla="*/ 86 h 86"/>
                <a:gd name="T4" fmla="*/ 636 w 636"/>
                <a:gd name="T5" fmla="*/ 43 h 86"/>
                <a:gd name="T6" fmla="*/ 593 w 636"/>
                <a:gd name="T7" fmla="*/ 0 h 86"/>
                <a:gd name="T8" fmla="*/ 43 w 636"/>
                <a:gd name="T9" fmla="*/ 0 h 86"/>
                <a:gd name="T10" fmla="*/ 0 w 636"/>
                <a:gd name="T11" fmla="*/ 43 h 86"/>
                <a:gd name="T12" fmla="*/ 43 w 636"/>
                <a:gd name="T13" fmla="*/ 86 h 86"/>
                <a:gd name="T14" fmla="*/ 43 w 636"/>
                <a:gd name="T15" fmla="*/ 86 h 86"/>
                <a:gd name="T16" fmla="*/ 43 w 636"/>
                <a:gd name="T1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6" h="86">
                  <a:moveTo>
                    <a:pt x="43" y="86"/>
                  </a:moveTo>
                  <a:cubicBezTo>
                    <a:pt x="593" y="86"/>
                    <a:pt x="593" y="86"/>
                    <a:pt x="593" y="86"/>
                  </a:cubicBezTo>
                  <a:cubicBezTo>
                    <a:pt x="617" y="86"/>
                    <a:pt x="636" y="67"/>
                    <a:pt x="636" y="43"/>
                  </a:cubicBezTo>
                  <a:cubicBezTo>
                    <a:pt x="636" y="19"/>
                    <a:pt x="617" y="0"/>
                    <a:pt x="59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7"/>
                    <a:pt x="19" y="86"/>
                    <a:pt x="43" y="86"/>
                  </a:cubicBezTo>
                  <a:close/>
                  <a:moveTo>
                    <a:pt x="43" y="86"/>
                  </a:moveTo>
                  <a:cubicBezTo>
                    <a:pt x="43" y="86"/>
                    <a:pt x="43" y="86"/>
                    <a:pt x="43" y="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178">
              <a:extLst>
                <a:ext uri="{FF2B5EF4-FFF2-40B4-BE49-F238E27FC236}">
                  <a16:creationId xmlns:a16="http://schemas.microsoft.com/office/drawing/2014/main" xmlns="" id="{58B1471B-A2BE-4E34-950D-C46680F55B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" y="3234"/>
              <a:ext cx="138" cy="19"/>
            </a:xfrm>
            <a:custGeom>
              <a:avLst/>
              <a:gdLst>
                <a:gd name="T0" fmla="*/ 594 w 637"/>
                <a:gd name="T1" fmla="*/ 0 h 87"/>
                <a:gd name="T2" fmla="*/ 43 w 637"/>
                <a:gd name="T3" fmla="*/ 0 h 87"/>
                <a:gd name="T4" fmla="*/ 0 w 637"/>
                <a:gd name="T5" fmla="*/ 44 h 87"/>
                <a:gd name="T6" fmla="*/ 43 w 637"/>
                <a:gd name="T7" fmla="*/ 87 h 87"/>
                <a:gd name="T8" fmla="*/ 593 w 637"/>
                <a:gd name="T9" fmla="*/ 87 h 87"/>
                <a:gd name="T10" fmla="*/ 637 w 637"/>
                <a:gd name="T11" fmla="*/ 44 h 87"/>
                <a:gd name="T12" fmla="*/ 594 w 637"/>
                <a:gd name="T13" fmla="*/ 0 h 87"/>
                <a:gd name="T14" fmla="*/ 594 w 637"/>
                <a:gd name="T15" fmla="*/ 0 h 87"/>
                <a:gd name="T16" fmla="*/ 594 w 637"/>
                <a:gd name="T1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7" h="87">
                  <a:moveTo>
                    <a:pt x="594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593" y="87"/>
                    <a:pt x="593" y="87"/>
                    <a:pt x="593" y="87"/>
                  </a:cubicBezTo>
                  <a:cubicBezTo>
                    <a:pt x="617" y="87"/>
                    <a:pt x="637" y="68"/>
                    <a:pt x="637" y="44"/>
                  </a:cubicBezTo>
                  <a:cubicBezTo>
                    <a:pt x="637" y="20"/>
                    <a:pt x="617" y="0"/>
                    <a:pt x="594" y="0"/>
                  </a:cubicBezTo>
                  <a:close/>
                  <a:moveTo>
                    <a:pt x="594" y="0"/>
                  </a:moveTo>
                  <a:cubicBezTo>
                    <a:pt x="594" y="0"/>
                    <a:pt x="594" y="0"/>
                    <a:pt x="59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179">
              <a:extLst>
                <a:ext uri="{FF2B5EF4-FFF2-40B4-BE49-F238E27FC236}">
                  <a16:creationId xmlns:a16="http://schemas.microsoft.com/office/drawing/2014/main" xmlns="" id="{F121319D-912C-4A04-A3F8-84EA7AC4D4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" y="3067"/>
              <a:ext cx="38" cy="19"/>
            </a:xfrm>
            <a:custGeom>
              <a:avLst/>
              <a:gdLst>
                <a:gd name="T0" fmla="*/ 130 w 174"/>
                <a:gd name="T1" fmla="*/ 0 h 86"/>
                <a:gd name="T2" fmla="*/ 43 w 174"/>
                <a:gd name="T3" fmla="*/ 0 h 86"/>
                <a:gd name="T4" fmla="*/ 0 w 174"/>
                <a:gd name="T5" fmla="*/ 43 h 86"/>
                <a:gd name="T6" fmla="*/ 43 w 174"/>
                <a:gd name="T7" fmla="*/ 86 h 86"/>
                <a:gd name="T8" fmla="*/ 130 w 174"/>
                <a:gd name="T9" fmla="*/ 86 h 86"/>
                <a:gd name="T10" fmla="*/ 174 w 174"/>
                <a:gd name="T11" fmla="*/ 43 h 86"/>
                <a:gd name="T12" fmla="*/ 130 w 174"/>
                <a:gd name="T13" fmla="*/ 0 h 86"/>
                <a:gd name="T14" fmla="*/ 130 w 174"/>
                <a:gd name="T15" fmla="*/ 0 h 86"/>
                <a:gd name="T16" fmla="*/ 130 w 174"/>
                <a:gd name="T1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86">
                  <a:moveTo>
                    <a:pt x="13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7"/>
                    <a:pt x="19" y="86"/>
                    <a:pt x="43" y="86"/>
                  </a:cubicBezTo>
                  <a:cubicBezTo>
                    <a:pt x="130" y="86"/>
                    <a:pt x="130" y="86"/>
                    <a:pt x="130" y="86"/>
                  </a:cubicBezTo>
                  <a:cubicBezTo>
                    <a:pt x="154" y="86"/>
                    <a:pt x="174" y="67"/>
                    <a:pt x="174" y="43"/>
                  </a:cubicBezTo>
                  <a:cubicBezTo>
                    <a:pt x="174" y="19"/>
                    <a:pt x="154" y="0"/>
                    <a:pt x="130" y="0"/>
                  </a:cubicBezTo>
                  <a:close/>
                  <a:moveTo>
                    <a:pt x="130" y="0"/>
                  </a:moveTo>
                  <a:cubicBezTo>
                    <a:pt x="130" y="0"/>
                    <a:pt x="130" y="0"/>
                    <a:pt x="1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43" name="Group 182">
            <a:extLst>
              <a:ext uri="{FF2B5EF4-FFF2-40B4-BE49-F238E27FC236}">
                <a16:creationId xmlns:a16="http://schemas.microsoft.com/office/drawing/2014/main" xmlns="" id="{80333A5F-F8AF-4656-BC81-647B0CB5638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82037" y="4449763"/>
            <a:ext cx="520701" cy="538163"/>
            <a:chOff x="773" y="2962"/>
            <a:chExt cx="328" cy="339"/>
          </a:xfrm>
          <a:solidFill>
            <a:srgbClr val="008AE2"/>
          </a:solidFill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grpSpPr>
        <p:sp>
          <p:nvSpPr>
            <p:cNvPr id="245" name="Freeform 183">
              <a:extLst>
                <a:ext uri="{FF2B5EF4-FFF2-40B4-BE49-F238E27FC236}">
                  <a16:creationId xmlns:a16="http://schemas.microsoft.com/office/drawing/2014/main" xmlns="" id="{771319BF-4A72-4BEE-AB90-9370BA59F0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" y="2962"/>
              <a:ext cx="279" cy="211"/>
            </a:xfrm>
            <a:custGeom>
              <a:avLst/>
              <a:gdLst>
                <a:gd name="T0" fmla="*/ 333 w 1289"/>
                <a:gd name="T1" fmla="*/ 311 h 975"/>
                <a:gd name="T2" fmla="*/ 1145 w 1289"/>
                <a:gd name="T3" fmla="*/ 290 h 975"/>
                <a:gd name="T4" fmla="*/ 959 w 1289"/>
                <a:gd name="T5" fmla="*/ 297 h 975"/>
                <a:gd name="T6" fmla="*/ 917 w 1289"/>
                <a:gd name="T7" fmla="*/ 342 h 975"/>
                <a:gd name="T8" fmla="*/ 961 w 1289"/>
                <a:gd name="T9" fmla="*/ 383 h 975"/>
                <a:gd name="T10" fmla="*/ 962 w 1289"/>
                <a:gd name="T11" fmla="*/ 383 h 975"/>
                <a:gd name="T12" fmla="*/ 1248 w 1289"/>
                <a:gd name="T13" fmla="*/ 373 h 975"/>
                <a:gd name="T14" fmla="*/ 1289 w 1289"/>
                <a:gd name="T15" fmla="*/ 330 h 975"/>
                <a:gd name="T16" fmla="*/ 1289 w 1289"/>
                <a:gd name="T17" fmla="*/ 324 h 975"/>
                <a:gd name="T18" fmla="*/ 1279 w 1289"/>
                <a:gd name="T19" fmla="*/ 42 h 975"/>
                <a:gd name="T20" fmla="*/ 1234 w 1289"/>
                <a:gd name="T21" fmla="*/ 1 h 975"/>
                <a:gd name="T22" fmla="*/ 1192 w 1289"/>
                <a:gd name="T23" fmla="*/ 45 h 975"/>
                <a:gd name="T24" fmla="*/ 1199 w 1289"/>
                <a:gd name="T25" fmla="*/ 222 h 975"/>
                <a:gd name="T26" fmla="*/ 787 w 1289"/>
                <a:gd name="T27" fmla="*/ 65 h 975"/>
                <a:gd name="T28" fmla="*/ 275 w 1289"/>
                <a:gd name="T29" fmla="*/ 247 h 975"/>
                <a:gd name="T30" fmla="*/ 61 w 1289"/>
                <a:gd name="T31" fmla="*/ 942 h 975"/>
                <a:gd name="T32" fmla="*/ 103 w 1289"/>
                <a:gd name="T33" fmla="*/ 975 h 975"/>
                <a:gd name="T34" fmla="*/ 113 w 1289"/>
                <a:gd name="T35" fmla="*/ 974 h 975"/>
                <a:gd name="T36" fmla="*/ 145 w 1289"/>
                <a:gd name="T37" fmla="*/ 922 h 975"/>
                <a:gd name="T38" fmla="*/ 333 w 1289"/>
                <a:gd name="T39" fmla="*/ 311 h 975"/>
                <a:gd name="T40" fmla="*/ 333 w 1289"/>
                <a:gd name="T41" fmla="*/ 311 h 975"/>
                <a:gd name="T42" fmla="*/ 333 w 1289"/>
                <a:gd name="T43" fmla="*/ 311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9" h="975">
                  <a:moveTo>
                    <a:pt x="333" y="311"/>
                  </a:moveTo>
                  <a:cubicBezTo>
                    <a:pt x="564" y="102"/>
                    <a:pt x="910" y="99"/>
                    <a:pt x="1145" y="290"/>
                  </a:cubicBezTo>
                  <a:cubicBezTo>
                    <a:pt x="959" y="297"/>
                    <a:pt x="959" y="297"/>
                    <a:pt x="959" y="297"/>
                  </a:cubicBezTo>
                  <a:cubicBezTo>
                    <a:pt x="935" y="298"/>
                    <a:pt x="916" y="318"/>
                    <a:pt x="917" y="342"/>
                  </a:cubicBezTo>
                  <a:cubicBezTo>
                    <a:pt x="918" y="365"/>
                    <a:pt x="938" y="383"/>
                    <a:pt x="961" y="383"/>
                  </a:cubicBezTo>
                  <a:cubicBezTo>
                    <a:pt x="962" y="383"/>
                    <a:pt x="962" y="383"/>
                    <a:pt x="962" y="383"/>
                  </a:cubicBezTo>
                  <a:cubicBezTo>
                    <a:pt x="1248" y="373"/>
                    <a:pt x="1248" y="373"/>
                    <a:pt x="1248" y="373"/>
                  </a:cubicBezTo>
                  <a:cubicBezTo>
                    <a:pt x="1271" y="372"/>
                    <a:pt x="1289" y="353"/>
                    <a:pt x="1289" y="330"/>
                  </a:cubicBezTo>
                  <a:cubicBezTo>
                    <a:pt x="1289" y="324"/>
                    <a:pt x="1289" y="324"/>
                    <a:pt x="1289" y="324"/>
                  </a:cubicBezTo>
                  <a:cubicBezTo>
                    <a:pt x="1279" y="42"/>
                    <a:pt x="1279" y="42"/>
                    <a:pt x="1279" y="42"/>
                  </a:cubicBezTo>
                  <a:cubicBezTo>
                    <a:pt x="1278" y="18"/>
                    <a:pt x="1258" y="0"/>
                    <a:pt x="1234" y="1"/>
                  </a:cubicBezTo>
                  <a:cubicBezTo>
                    <a:pt x="1210" y="2"/>
                    <a:pt x="1191" y="21"/>
                    <a:pt x="1192" y="45"/>
                  </a:cubicBezTo>
                  <a:cubicBezTo>
                    <a:pt x="1199" y="222"/>
                    <a:pt x="1199" y="222"/>
                    <a:pt x="1199" y="222"/>
                  </a:cubicBezTo>
                  <a:cubicBezTo>
                    <a:pt x="1083" y="127"/>
                    <a:pt x="940" y="72"/>
                    <a:pt x="787" y="65"/>
                  </a:cubicBezTo>
                  <a:cubicBezTo>
                    <a:pt x="597" y="55"/>
                    <a:pt x="415" y="120"/>
                    <a:pt x="275" y="247"/>
                  </a:cubicBezTo>
                  <a:cubicBezTo>
                    <a:pt x="82" y="422"/>
                    <a:pt x="0" y="689"/>
                    <a:pt x="61" y="942"/>
                  </a:cubicBezTo>
                  <a:cubicBezTo>
                    <a:pt x="66" y="962"/>
                    <a:pt x="83" y="975"/>
                    <a:pt x="103" y="975"/>
                  </a:cubicBezTo>
                  <a:cubicBezTo>
                    <a:pt x="107" y="975"/>
                    <a:pt x="110" y="975"/>
                    <a:pt x="113" y="974"/>
                  </a:cubicBezTo>
                  <a:cubicBezTo>
                    <a:pt x="136" y="968"/>
                    <a:pt x="151" y="945"/>
                    <a:pt x="145" y="922"/>
                  </a:cubicBezTo>
                  <a:cubicBezTo>
                    <a:pt x="91" y="699"/>
                    <a:pt x="163" y="465"/>
                    <a:pt x="333" y="311"/>
                  </a:cubicBezTo>
                  <a:close/>
                  <a:moveTo>
                    <a:pt x="333" y="311"/>
                  </a:moveTo>
                  <a:cubicBezTo>
                    <a:pt x="333" y="311"/>
                    <a:pt x="333" y="311"/>
                    <a:pt x="333" y="3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Freeform 184">
              <a:extLst>
                <a:ext uri="{FF2B5EF4-FFF2-40B4-BE49-F238E27FC236}">
                  <a16:creationId xmlns:a16="http://schemas.microsoft.com/office/drawing/2014/main" xmlns="" id="{3E78163F-7809-49DA-A830-C03734367A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" y="3090"/>
              <a:ext cx="280" cy="211"/>
            </a:xfrm>
            <a:custGeom>
              <a:avLst/>
              <a:gdLst>
                <a:gd name="T0" fmla="*/ 1235 w 1296"/>
                <a:gd name="T1" fmla="*/ 37 h 979"/>
                <a:gd name="T2" fmla="*/ 1183 w 1296"/>
                <a:gd name="T3" fmla="*/ 6 h 979"/>
                <a:gd name="T4" fmla="*/ 1151 w 1296"/>
                <a:gd name="T5" fmla="*/ 58 h 979"/>
                <a:gd name="T6" fmla="*/ 963 w 1296"/>
                <a:gd name="T7" fmla="*/ 668 h 979"/>
                <a:gd name="T8" fmla="*/ 545 w 1296"/>
                <a:gd name="T9" fmla="*/ 829 h 979"/>
                <a:gd name="T10" fmla="*/ 146 w 1296"/>
                <a:gd name="T11" fmla="*/ 685 h 979"/>
                <a:gd name="T12" fmla="*/ 334 w 1296"/>
                <a:gd name="T13" fmla="*/ 668 h 979"/>
                <a:gd name="T14" fmla="*/ 373 w 1296"/>
                <a:gd name="T15" fmla="*/ 621 h 979"/>
                <a:gd name="T16" fmla="*/ 326 w 1296"/>
                <a:gd name="T17" fmla="*/ 582 h 979"/>
                <a:gd name="T18" fmla="*/ 41 w 1296"/>
                <a:gd name="T19" fmla="*/ 608 h 979"/>
                <a:gd name="T20" fmla="*/ 2 w 1296"/>
                <a:gd name="T21" fmla="*/ 655 h 979"/>
                <a:gd name="T22" fmla="*/ 28 w 1296"/>
                <a:gd name="T23" fmla="*/ 939 h 979"/>
                <a:gd name="T24" fmla="*/ 71 w 1296"/>
                <a:gd name="T25" fmla="*/ 979 h 979"/>
                <a:gd name="T26" fmla="*/ 75 w 1296"/>
                <a:gd name="T27" fmla="*/ 978 h 979"/>
                <a:gd name="T28" fmla="*/ 114 w 1296"/>
                <a:gd name="T29" fmla="*/ 931 h 979"/>
                <a:gd name="T30" fmla="*/ 98 w 1296"/>
                <a:gd name="T31" fmla="*/ 758 h 979"/>
                <a:gd name="T32" fmla="*/ 509 w 1296"/>
                <a:gd name="T33" fmla="*/ 915 h 979"/>
                <a:gd name="T34" fmla="*/ 545 w 1296"/>
                <a:gd name="T35" fmla="*/ 916 h 979"/>
                <a:gd name="T36" fmla="*/ 1021 w 1296"/>
                <a:gd name="T37" fmla="*/ 732 h 979"/>
                <a:gd name="T38" fmla="*/ 1235 w 1296"/>
                <a:gd name="T39" fmla="*/ 37 h 979"/>
                <a:gd name="T40" fmla="*/ 1235 w 1296"/>
                <a:gd name="T41" fmla="*/ 37 h 979"/>
                <a:gd name="T42" fmla="*/ 1235 w 1296"/>
                <a:gd name="T43" fmla="*/ 37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96" h="979">
                  <a:moveTo>
                    <a:pt x="1235" y="37"/>
                  </a:moveTo>
                  <a:cubicBezTo>
                    <a:pt x="1229" y="14"/>
                    <a:pt x="1206" y="0"/>
                    <a:pt x="1183" y="6"/>
                  </a:cubicBezTo>
                  <a:cubicBezTo>
                    <a:pt x="1160" y="11"/>
                    <a:pt x="1145" y="35"/>
                    <a:pt x="1151" y="58"/>
                  </a:cubicBezTo>
                  <a:cubicBezTo>
                    <a:pt x="1205" y="280"/>
                    <a:pt x="1133" y="514"/>
                    <a:pt x="963" y="668"/>
                  </a:cubicBezTo>
                  <a:cubicBezTo>
                    <a:pt x="844" y="776"/>
                    <a:pt x="694" y="829"/>
                    <a:pt x="545" y="829"/>
                  </a:cubicBezTo>
                  <a:cubicBezTo>
                    <a:pt x="402" y="829"/>
                    <a:pt x="260" y="781"/>
                    <a:pt x="146" y="685"/>
                  </a:cubicBezTo>
                  <a:cubicBezTo>
                    <a:pt x="334" y="668"/>
                    <a:pt x="334" y="668"/>
                    <a:pt x="334" y="668"/>
                  </a:cubicBezTo>
                  <a:cubicBezTo>
                    <a:pt x="358" y="666"/>
                    <a:pt x="375" y="645"/>
                    <a:pt x="373" y="621"/>
                  </a:cubicBezTo>
                  <a:cubicBezTo>
                    <a:pt x="371" y="597"/>
                    <a:pt x="350" y="580"/>
                    <a:pt x="326" y="582"/>
                  </a:cubicBezTo>
                  <a:cubicBezTo>
                    <a:pt x="41" y="608"/>
                    <a:pt x="41" y="608"/>
                    <a:pt x="41" y="608"/>
                  </a:cubicBezTo>
                  <a:cubicBezTo>
                    <a:pt x="18" y="610"/>
                    <a:pt x="0" y="631"/>
                    <a:pt x="2" y="655"/>
                  </a:cubicBezTo>
                  <a:cubicBezTo>
                    <a:pt x="28" y="939"/>
                    <a:pt x="28" y="939"/>
                    <a:pt x="28" y="939"/>
                  </a:cubicBezTo>
                  <a:cubicBezTo>
                    <a:pt x="30" y="962"/>
                    <a:pt x="49" y="979"/>
                    <a:pt x="71" y="979"/>
                  </a:cubicBezTo>
                  <a:cubicBezTo>
                    <a:pt x="72" y="979"/>
                    <a:pt x="73" y="979"/>
                    <a:pt x="75" y="978"/>
                  </a:cubicBezTo>
                  <a:cubicBezTo>
                    <a:pt x="98" y="976"/>
                    <a:pt x="116" y="955"/>
                    <a:pt x="114" y="931"/>
                  </a:cubicBezTo>
                  <a:cubicBezTo>
                    <a:pt x="98" y="758"/>
                    <a:pt x="98" y="758"/>
                    <a:pt x="98" y="758"/>
                  </a:cubicBezTo>
                  <a:cubicBezTo>
                    <a:pt x="215" y="852"/>
                    <a:pt x="357" y="907"/>
                    <a:pt x="509" y="915"/>
                  </a:cubicBezTo>
                  <a:cubicBezTo>
                    <a:pt x="521" y="915"/>
                    <a:pt x="533" y="916"/>
                    <a:pt x="545" y="916"/>
                  </a:cubicBezTo>
                  <a:cubicBezTo>
                    <a:pt x="721" y="916"/>
                    <a:pt x="889" y="851"/>
                    <a:pt x="1021" y="732"/>
                  </a:cubicBezTo>
                  <a:cubicBezTo>
                    <a:pt x="1214" y="557"/>
                    <a:pt x="1296" y="291"/>
                    <a:pt x="1235" y="37"/>
                  </a:cubicBezTo>
                  <a:close/>
                  <a:moveTo>
                    <a:pt x="1235" y="37"/>
                  </a:moveTo>
                  <a:cubicBezTo>
                    <a:pt x="1235" y="37"/>
                    <a:pt x="1235" y="37"/>
                    <a:pt x="1235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47" name="Group 187">
            <a:extLst>
              <a:ext uri="{FF2B5EF4-FFF2-40B4-BE49-F238E27FC236}">
                <a16:creationId xmlns:a16="http://schemas.microsoft.com/office/drawing/2014/main" xmlns="" id="{6C52D1B0-C31A-42E6-8CD9-D231327E361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825037" y="4449763"/>
            <a:ext cx="527050" cy="525463"/>
            <a:chOff x="1262" y="2962"/>
            <a:chExt cx="332" cy="331"/>
          </a:xfrm>
          <a:solidFill>
            <a:srgbClr val="008AE2"/>
          </a:solidFill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grpSpPr>
        <p:sp>
          <p:nvSpPr>
            <p:cNvPr id="249" name="Freeform 188">
              <a:extLst>
                <a:ext uri="{FF2B5EF4-FFF2-40B4-BE49-F238E27FC236}">
                  <a16:creationId xmlns:a16="http://schemas.microsoft.com/office/drawing/2014/main" xmlns="" id="{CEE0B547-38AD-4FFF-B984-620E186E76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2" y="2962"/>
              <a:ext cx="332" cy="331"/>
            </a:xfrm>
            <a:custGeom>
              <a:avLst/>
              <a:gdLst>
                <a:gd name="T0" fmla="*/ 1346 w 1532"/>
                <a:gd name="T1" fmla="*/ 587 h 1532"/>
                <a:gd name="T2" fmla="*/ 1366 w 1532"/>
                <a:gd name="T3" fmla="*/ 394 h 1532"/>
                <a:gd name="T4" fmla="*/ 1260 w 1532"/>
                <a:gd name="T5" fmla="*/ 177 h 1532"/>
                <a:gd name="T6" fmla="*/ 1139 w 1532"/>
                <a:gd name="T7" fmla="*/ 167 h 1532"/>
                <a:gd name="T8" fmla="*/ 942 w 1532"/>
                <a:gd name="T9" fmla="*/ 186 h 1532"/>
                <a:gd name="T10" fmla="*/ 830 w 1532"/>
                <a:gd name="T11" fmla="*/ 0 h 1532"/>
                <a:gd name="T12" fmla="*/ 602 w 1532"/>
                <a:gd name="T13" fmla="*/ 79 h 1532"/>
                <a:gd name="T14" fmla="*/ 480 w 1532"/>
                <a:gd name="T15" fmla="*/ 232 h 1532"/>
                <a:gd name="T16" fmla="*/ 337 w 1532"/>
                <a:gd name="T17" fmla="*/ 151 h 1532"/>
                <a:gd name="T18" fmla="*/ 174 w 1532"/>
                <a:gd name="T19" fmla="*/ 274 h 1532"/>
                <a:gd name="T20" fmla="*/ 228 w 1532"/>
                <a:gd name="T21" fmla="*/ 486 h 1532"/>
                <a:gd name="T22" fmla="*/ 79 w 1532"/>
                <a:gd name="T23" fmla="*/ 609 h 1532"/>
                <a:gd name="T24" fmla="*/ 0 w 1532"/>
                <a:gd name="T25" fmla="*/ 837 h 1532"/>
                <a:gd name="T26" fmla="*/ 188 w 1532"/>
                <a:gd name="T27" fmla="*/ 949 h 1532"/>
                <a:gd name="T28" fmla="*/ 169 w 1532"/>
                <a:gd name="T29" fmla="*/ 1141 h 1532"/>
                <a:gd name="T30" fmla="*/ 274 w 1532"/>
                <a:gd name="T31" fmla="*/ 1358 h 1532"/>
                <a:gd name="T32" fmla="*/ 396 w 1532"/>
                <a:gd name="T33" fmla="*/ 1368 h 1532"/>
                <a:gd name="T34" fmla="*/ 587 w 1532"/>
                <a:gd name="T35" fmla="*/ 1346 h 1532"/>
                <a:gd name="T36" fmla="*/ 698 w 1532"/>
                <a:gd name="T37" fmla="*/ 1532 h 1532"/>
                <a:gd name="T38" fmla="*/ 927 w 1532"/>
                <a:gd name="T39" fmla="*/ 1453 h 1532"/>
                <a:gd name="T40" fmla="*/ 1049 w 1532"/>
                <a:gd name="T41" fmla="*/ 1302 h 1532"/>
                <a:gd name="T42" fmla="*/ 1193 w 1532"/>
                <a:gd name="T43" fmla="*/ 1383 h 1532"/>
                <a:gd name="T44" fmla="*/ 1355 w 1532"/>
                <a:gd name="T45" fmla="*/ 1260 h 1532"/>
                <a:gd name="T46" fmla="*/ 1302 w 1532"/>
                <a:gd name="T47" fmla="*/ 1049 h 1532"/>
                <a:gd name="T48" fmla="*/ 1453 w 1532"/>
                <a:gd name="T49" fmla="*/ 927 h 1532"/>
                <a:gd name="T50" fmla="*/ 1532 w 1532"/>
                <a:gd name="T51" fmla="*/ 699 h 1532"/>
                <a:gd name="T52" fmla="*/ 1446 w 1532"/>
                <a:gd name="T53" fmla="*/ 834 h 1532"/>
                <a:gd name="T54" fmla="*/ 1305 w 1532"/>
                <a:gd name="T55" fmla="*/ 864 h 1532"/>
                <a:gd name="T56" fmla="*/ 1214 w 1532"/>
                <a:gd name="T57" fmla="*/ 1030 h 1532"/>
                <a:gd name="T58" fmla="*/ 1295 w 1532"/>
                <a:gd name="T59" fmla="*/ 1189 h 1532"/>
                <a:gd name="T60" fmla="*/ 1199 w 1532"/>
                <a:gd name="T61" fmla="*/ 1295 h 1532"/>
                <a:gd name="T62" fmla="*/ 1188 w 1532"/>
                <a:gd name="T63" fmla="*/ 1296 h 1532"/>
                <a:gd name="T64" fmla="*/ 1030 w 1532"/>
                <a:gd name="T65" fmla="*/ 1215 h 1532"/>
                <a:gd name="T66" fmla="*/ 864 w 1532"/>
                <a:gd name="T67" fmla="*/ 1305 h 1532"/>
                <a:gd name="T68" fmla="*/ 833 w 1532"/>
                <a:gd name="T69" fmla="*/ 1446 h 1532"/>
                <a:gd name="T70" fmla="*/ 690 w 1532"/>
                <a:gd name="T71" fmla="*/ 1439 h 1532"/>
                <a:gd name="T72" fmla="*/ 636 w 1532"/>
                <a:gd name="T73" fmla="*/ 1270 h 1532"/>
                <a:gd name="T74" fmla="*/ 483 w 1532"/>
                <a:gd name="T75" fmla="*/ 1211 h 1532"/>
                <a:gd name="T76" fmla="*/ 346 w 1532"/>
                <a:gd name="T77" fmla="*/ 1299 h 1532"/>
                <a:gd name="T78" fmla="*/ 335 w 1532"/>
                <a:gd name="T79" fmla="*/ 1298 h 1532"/>
                <a:gd name="T80" fmla="*/ 239 w 1532"/>
                <a:gd name="T81" fmla="*/ 1191 h 1532"/>
                <a:gd name="T82" fmla="*/ 320 w 1532"/>
                <a:gd name="T83" fmla="*/ 1034 h 1532"/>
                <a:gd name="T84" fmla="*/ 229 w 1532"/>
                <a:gd name="T85" fmla="*/ 868 h 1532"/>
                <a:gd name="T86" fmla="*/ 86 w 1532"/>
                <a:gd name="T87" fmla="*/ 837 h 1532"/>
                <a:gd name="T88" fmla="*/ 93 w 1532"/>
                <a:gd name="T89" fmla="*/ 694 h 1532"/>
                <a:gd name="T90" fmla="*/ 262 w 1532"/>
                <a:gd name="T91" fmla="*/ 639 h 1532"/>
                <a:gd name="T92" fmla="*/ 314 w 1532"/>
                <a:gd name="T93" fmla="*/ 458 h 1532"/>
                <a:gd name="T94" fmla="*/ 236 w 1532"/>
                <a:gd name="T95" fmla="*/ 335 h 1532"/>
                <a:gd name="T96" fmla="*/ 337 w 1532"/>
                <a:gd name="T97" fmla="*/ 237 h 1532"/>
                <a:gd name="T98" fmla="*/ 452 w 1532"/>
                <a:gd name="T99" fmla="*/ 318 h 1532"/>
                <a:gd name="T100" fmla="*/ 633 w 1532"/>
                <a:gd name="T101" fmla="*/ 263 h 1532"/>
                <a:gd name="T102" fmla="*/ 688 w 1532"/>
                <a:gd name="T103" fmla="*/ 93 h 1532"/>
                <a:gd name="T104" fmla="*/ 831 w 1532"/>
                <a:gd name="T105" fmla="*/ 86 h 1532"/>
                <a:gd name="T106" fmla="*/ 862 w 1532"/>
                <a:gd name="T107" fmla="*/ 227 h 1532"/>
                <a:gd name="T108" fmla="*/ 1031 w 1532"/>
                <a:gd name="T109" fmla="*/ 318 h 1532"/>
                <a:gd name="T110" fmla="*/ 1188 w 1532"/>
                <a:gd name="T111" fmla="*/ 237 h 1532"/>
                <a:gd name="T112" fmla="*/ 1199 w 1532"/>
                <a:gd name="T113" fmla="*/ 238 h 1532"/>
                <a:gd name="T114" fmla="*/ 1296 w 1532"/>
                <a:gd name="T115" fmla="*/ 344 h 1532"/>
                <a:gd name="T116" fmla="*/ 1215 w 1532"/>
                <a:gd name="T117" fmla="*/ 502 h 1532"/>
                <a:gd name="T118" fmla="*/ 1305 w 1532"/>
                <a:gd name="T119" fmla="*/ 668 h 1532"/>
                <a:gd name="T120" fmla="*/ 1446 w 1532"/>
                <a:gd name="T121" fmla="*/ 699 h 1532"/>
                <a:gd name="T122" fmla="*/ 1446 w 1532"/>
                <a:gd name="T123" fmla="*/ 834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2" h="1532">
                  <a:moveTo>
                    <a:pt x="1453" y="605"/>
                  </a:moveTo>
                  <a:cubicBezTo>
                    <a:pt x="1346" y="587"/>
                    <a:pt x="1346" y="587"/>
                    <a:pt x="1346" y="587"/>
                  </a:cubicBezTo>
                  <a:cubicBezTo>
                    <a:pt x="1335" y="551"/>
                    <a:pt x="1320" y="516"/>
                    <a:pt x="1303" y="483"/>
                  </a:cubicBezTo>
                  <a:cubicBezTo>
                    <a:pt x="1366" y="394"/>
                    <a:pt x="1366" y="394"/>
                    <a:pt x="1366" y="394"/>
                  </a:cubicBezTo>
                  <a:cubicBezTo>
                    <a:pt x="1393" y="357"/>
                    <a:pt x="1389" y="305"/>
                    <a:pt x="1356" y="272"/>
                  </a:cubicBezTo>
                  <a:cubicBezTo>
                    <a:pt x="1260" y="177"/>
                    <a:pt x="1260" y="177"/>
                    <a:pt x="1260" y="177"/>
                  </a:cubicBezTo>
                  <a:cubicBezTo>
                    <a:pt x="1243" y="159"/>
                    <a:pt x="1219" y="149"/>
                    <a:pt x="1194" y="149"/>
                  </a:cubicBezTo>
                  <a:cubicBezTo>
                    <a:pt x="1174" y="149"/>
                    <a:pt x="1155" y="155"/>
                    <a:pt x="1139" y="167"/>
                  </a:cubicBezTo>
                  <a:cubicBezTo>
                    <a:pt x="1050" y="230"/>
                    <a:pt x="1050" y="230"/>
                    <a:pt x="1050" y="230"/>
                  </a:cubicBezTo>
                  <a:cubicBezTo>
                    <a:pt x="1015" y="212"/>
                    <a:pt x="979" y="197"/>
                    <a:pt x="942" y="186"/>
                  </a:cubicBezTo>
                  <a:cubicBezTo>
                    <a:pt x="924" y="79"/>
                    <a:pt x="924" y="79"/>
                    <a:pt x="924" y="79"/>
                  </a:cubicBezTo>
                  <a:cubicBezTo>
                    <a:pt x="916" y="34"/>
                    <a:pt x="877" y="0"/>
                    <a:pt x="830" y="0"/>
                  </a:cubicBezTo>
                  <a:cubicBezTo>
                    <a:pt x="696" y="0"/>
                    <a:pt x="696" y="0"/>
                    <a:pt x="696" y="0"/>
                  </a:cubicBezTo>
                  <a:cubicBezTo>
                    <a:pt x="649" y="0"/>
                    <a:pt x="610" y="34"/>
                    <a:pt x="602" y="79"/>
                  </a:cubicBezTo>
                  <a:cubicBezTo>
                    <a:pt x="584" y="188"/>
                    <a:pt x="584" y="188"/>
                    <a:pt x="584" y="188"/>
                  </a:cubicBezTo>
                  <a:cubicBezTo>
                    <a:pt x="548" y="199"/>
                    <a:pt x="513" y="214"/>
                    <a:pt x="480" y="232"/>
                  </a:cubicBezTo>
                  <a:cubicBezTo>
                    <a:pt x="392" y="169"/>
                    <a:pt x="392" y="169"/>
                    <a:pt x="392" y="169"/>
                  </a:cubicBezTo>
                  <a:cubicBezTo>
                    <a:pt x="376" y="157"/>
                    <a:pt x="356" y="151"/>
                    <a:pt x="337" y="151"/>
                  </a:cubicBezTo>
                  <a:cubicBezTo>
                    <a:pt x="311" y="151"/>
                    <a:pt x="287" y="161"/>
                    <a:pt x="270" y="179"/>
                  </a:cubicBezTo>
                  <a:cubicBezTo>
                    <a:pt x="174" y="274"/>
                    <a:pt x="174" y="274"/>
                    <a:pt x="174" y="274"/>
                  </a:cubicBezTo>
                  <a:cubicBezTo>
                    <a:pt x="141" y="307"/>
                    <a:pt x="137" y="358"/>
                    <a:pt x="164" y="396"/>
                  </a:cubicBezTo>
                  <a:cubicBezTo>
                    <a:pt x="228" y="486"/>
                    <a:pt x="228" y="486"/>
                    <a:pt x="228" y="486"/>
                  </a:cubicBezTo>
                  <a:cubicBezTo>
                    <a:pt x="210" y="520"/>
                    <a:pt x="196" y="555"/>
                    <a:pt x="185" y="591"/>
                  </a:cubicBezTo>
                  <a:cubicBezTo>
                    <a:pt x="79" y="609"/>
                    <a:pt x="79" y="609"/>
                    <a:pt x="79" y="609"/>
                  </a:cubicBezTo>
                  <a:cubicBezTo>
                    <a:pt x="33" y="616"/>
                    <a:pt x="0" y="656"/>
                    <a:pt x="0" y="702"/>
                  </a:cubicBezTo>
                  <a:cubicBezTo>
                    <a:pt x="0" y="837"/>
                    <a:pt x="0" y="837"/>
                    <a:pt x="0" y="837"/>
                  </a:cubicBezTo>
                  <a:cubicBezTo>
                    <a:pt x="0" y="883"/>
                    <a:pt x="33" y="923"/>
                    <a:pt x="79" y="930"/>
                  </a:cubicBezTo>
                  <a:cubicBezTo>
                    <a:pt x="188" y="949"/>
                    <a:pt x="188" y="949"/>
                    <a:pt x="188" y="949"/>
                  </a:cubicBezTo>
                  <a:cubicBezTo>
                    <a:pt x="199" y="985"/>
                    <a:pt x="214" y="1020"/>
                    <a:pt x="232" y="1053"/>
                  </a:cubicBezTo>
                  <a:cubicBezTo>
                    <a:pt x="169" y="1141"/>
                    <a:pt x="169" y="1141"/>
                    <a:pt x="169" y="1141"/>
                  </a:cubicBezTo>
                  <a:cubicBezTo>
                    <a:pt x="142" y="1178"/>
                    <a:pt x="146" y="1230"/>
                    <a:pt x="179" y="1262"/>
                  </a:cubicBezTo>
                  <a:cubicBezTo>
                    <a:pt x="274" y="1358"/>
                    <a:pt x="274" y="1358"/>
                    <a:pt x="274" y="1358"/>
                  </a:cubicBezTo>
                  <a:cubicBezTo>
                    <a:pt x="292" y="1376"/>
                    <a:pt x="316" y="1386"/>
                    <a:pt x="341" y="1386"/>
                  </a:cubicBezTo>
                  <a:cubicBezTo>
                    <a:pt x="361" y="1386"/>
                    <a:pt x="380" y="1380"/>
                    <a:pt x="396" y="1368"/>
                  </a:cubicBezTo>
                  <a:cubicBezTo>
                    <a:pt x="486" y="1304"/>
                    <a:pt x="486" y="1304"/>
                    <a:pt x="486" y="1304"/>
                  </a:cubicBezTo>
                  <a:cubicBezTo>
                    <a:pt x="518" y="1321"/>
                    <a:pt x="552" y="1335"/>
                    <a:pt x="587" y="1346"/>
                  </a:cubicBezTo>
                  <a:cubicBezTo>
                    <a:pt x="605" y="1453"/>
                    <a:pt x="605" y="1453"/>
                    <a:pt x="605" y="1453"/>
                  </a:cubicBezTo>
                  <a:cubicBezTo>
                    <a:pt x="612" y="1499"/>
                    <a:pt x="652" y="1532"/>
                    <a:pt x="698" y="1532"/>
                  </a:cubicBezTo>
                  <a:cubicBezTo>
                    <a:pt x="833" y="1532"/>
                    <a:pt x="833" y="1532"/>
                    <a:pt x="833" y="1532"/>
                  </a:cubicBezTo>
                  <a:cubicBezTo>
                    <a:pt x="880" y="1532"/>
                    <a:pt x="919" y="1499"/>
                    <a:pt x="927" y="1453"/>
                  </a:cubicBezTo>
                  <a:cubicBezTo>
                    <a:pt x="945" y="1346"/>
                    <a:pt x="945" y="1346"/>
                    <a:pt x="945" y="1346"/>
                  </a:cubicBezTo>
                  <a:cubicBezTo>
                    <a:pt x="981" y="1334"/>
                    <a:pt x="1016" y="1320"/>
                    <a:pt x="1049" y="1302"/>
                  </a:cubicBezTo>
                  <a:cubicBezTo>
                    <a:pt x="1138" y="1366"/>
                    <a:pt x="1138" y="1366"/>
                    <a:pt x="1138" y="1366"/>
                  </a:cubicBezTo>
                  <a:cubicBezTo>
                    <a:pt x="1154" y="1377"/>
                    <a:pt x="1173" y="1383"/>
                    <a:pt x="1193" y="1383"/>
                  </a:cubicBezTo>
                  <a:cubicBezTo>
                    <a:pt x="1218" y="1383"/>
                    <a:pt x="1242" y="1373"/>
                    <a:pt x="1260" y="1356"/>
                  </a:cubicBezTo>
                  <a:cubicBezTo>
                    <a:pt x="1355" y="1260"/>
                    <a:pt x="1355" y="1260"/>
                    <a:pt x="1355" y="1260"/>
                  </a:cubicBezTo>
                  <a:cubicBezTo>
                    <a:pt x="1388" y="1228"/>
                    <a:pt x="1392" y="1176"/>
                    <a:pt x="1365" y="1138"/>
                  </a:cubicBezTo>
                  <a:cubicBezTo>
                    <a:pt x="1302" y="1049"/>
                    <a:pt x="1302" y="1049"/>
                    <a:pt x="1302" y="1049"/>
                  </a:cubicBezTo>
                  <a:cubicBezTo>
                    <a:pt x="1320" y="1016"/>
                    <a:pt x="1334" y="981"/>
                    <a:pt x="1345" y="945"/>
                  </a:cubicBezTo>
                  <a:cubicBezTo>
                    <a:pt x="1453" y="927"/>
                    <a:pt x="1453" y="927"/>
                    <a:pt x="1453" y="927"/>
                  </a:cubicBezTo>
                  <a:cubicBezTo>
                    <a:pt x="1499" y="919"/>
                    <a:pt x="1532" y="880"/>
                    <a:pt x="1532" y="834"/>
                  </a:cubicBezTo>
                  <a:cubicBezTo>
                    <a:pt x="1532" y="699"/>
                    <a:pt x="1532" y="699"/>
                    <a:pt x="1532" y="699"/>
                  </a:cubicBezTo>
                  <a:cubicBezTo>
                    <a:pt x="1532" y="653"/>
                    <a:pt x="1499" y="613"/>
                    <a:pt x="1453" y="605"/>
                  </a:cubicBezTo>
                  <a:close/>
                  <a:moveTo>
                    <a:pt x="1446" y="834"/>
                  </a:moveTo>
                  <a:cubicBezTo>
                    <a:pt x="1446" y="838"/>
                    <a:pt x="1443" y="841"/>
                    <a:pt x="1439" y="842"/>
                  </a:cubicBezTo>
                  <a:cubicBezTo>
                    <a:pt x="1305" y="864"/>
                    <a:pt x="1305" y="864"/>
                    <a:pt x="1305" y="864"/>
                  </a:cubicBezTo>
                  <a:cubicBezTo>
                    <a:pt x="1288" y="867"/>
                    <a:pt x="1274" y="880"/>
                    <a:pt x="1270" y="896"/>
                  </a:cubicBezTo>
                  <a:cubicBezTo>
                    <a:pt x="1258" y="943"/>
                    <a:pt x="1239" y="988"/>
                    <a:pt x="1214" y="1030"/>
                  </a:cubicBezTo>
                  <a:cubicBezTo>
                    <a:pt x="1206" y="1045"/>
                    <a:pt x="1206" y="1063"/>
                    <a:pt x="1216" y="1077"/>
                  </a:cubicBezTo>
                  <a:cubicBezTo>
                    <a:pt x="1295" y="1189"/>
                    <a:pt x="1295" y="1189"/>
                    <a:pt x="1295" y="1189"/>
                  </a:cubicBezTo>
                  <a:cubicBezTo>
                    <a:pt x="1298" y="1192"/>
                    <a:pt x="1297" y="1197"/>
                    <a:pt x="1294" y="1199"/>
                  </a:cubicBezTo>
                  <a:cubicBezTo>
                    <a:pt x="1199" y="1295"/>
                    <a:pt x="1199" y="1295"/>
                    <a:pt x="1199" y="1295"/>
                  </a:cubicBezTo>
                  <a:cubicBezTo>
                    <a:pt x="1197" y="1297"/>
                    <a:pt x="1195" y="1297"/>
                    <a:pt x="1193" y="1297"/>
                  </a:cubicBezTo>
                  <a:cubicBezTo>
                    <a:pt x="1191" y="1297"/>
                    <a:pt x="1189" y="1297"/>
                    <a:pt x="1188" y="1296"/>
                  </a:cubicBezTo>
                  <a:cubicBezTo>
                    <a:pt x="1077" y="1217"/>
                    <a:pt x="1077" y="1217"/>
                    <a:pt x="1077" y="1217"/>
                  </a:cubicBezTo>
                  <a:cubicBezTo>
                    <a:pt x="1063" y="1207"/>
                    <a:pt x="1045" y="1206"/>
                    <a:pt x="1030" y="1215"/>
                  </a:cubicBezTo>
                  <a:cubicBezTo>
                    <a:pt x="988" y="1240"/>
                    <a:pt x="943" y="1258"/>
                    <a:pt x="896" y="1270"/>
                  </a:cubicBezTo>
                  <a:cubicBezTo>
                    <a:pt x="879" y="1275"/>
                    <a:pt x="867" y="1288"/>
                    <a:pt x="864" y="1305"/>
                  </a:cubicBezTo>
                  <a:cubicBezTo>
                    <a:pt x="842" y="1439"/>
                    <a:pt x="842" y="1439"/>
                    <a:pt x="842" y="1439"/>
                  </a:cubicBezTo>
                  <a:cubicBezTo>
                    <a:pt x="841" y="1444"/>
                    <a:pt x="837" y="1446"/>
                    <a:pt x="833" y="1446"/>
                  </a:cubicBezTo>
                  <a:cubicBezTo>
                    <a:pt x="699" y="1446"/>
                    <a:pt x="699" y="1446"/>
                    <a:pt x="699" y="1446"/>
                  </a:cubicBezTo>
                  <a:cubicBezTo>
                    <a:pt x="694" y="1446"/>
                    <a:pt x="691" y="1444"/>
                    <a:pt x="690" y="1439"/>
                  </a:cubicBezTo>
                  <a:cubicBezTo>
                    <a:pt x="668" y="1305"/>
                    <a:pt x="668" y="1305"/>
                    <a:pt x="668" y="1305"/>
                  </a:cubicBezTo>
                  <a:cubicBezTo>
                    <a:pt x="665" y="1288"/>
                    <a:pt x="652" y="1275"/>
                    <a:pt x="636" y="1270"/>
                  </a:cubicBezTo>
                  <a:cubicBezTo>
                    <a:pt x="590" y="1259"/>
                    <a:pt x="546" y="1240"/>
                    <a:pt x="505" y="1217"/>
                  </a:cubicBezTo>
                  <a:cubicBezTo>
                    <a:pt x="498" y="1213"/>
                    <a:pt x="491" y="1211"/>
                    <a:pt x="483" y="1211"/>
                  </a:cubicBezTo>
                  <a:cubicBezTo>
                    <a:pt x="475" y="1211"/>
                    <a:pt x="466" y="1213"/>
                    <a:pt x="458" y="1219"/>
                  </a:cubicBezTo>
                  <a:cubicBezTo>
                    <a:pt x="346" y="1299"/>
                    <a:pt x="346" y="1299"/>
                    <a:pt x="346" y="1299"/>
                  </a:cubicBezTo>
                  <a:cubicBezTo>
                    <a:pt x="345" y="1300"/>
                    <a:pt x="343" y="1300"/>
                    <a:pt x="341" y="1300"/>
                  </a:cubicBezTo>
                  <a:cubicBezTo>
                    <a:pt x="340" y="1300"/>
                    <a:pt x="338" y="1300"/>
                    <a:pt x="335" y="1298"/>
                  </a:cubicBezTo>
                  <a:cubicBezTo>
                    <a:pt x="240" y="1202"/>
                    <a:pt x="240" y="1202"/>
                    <a:pt x="240" y="1202"/>
                  </a:cubicBezTo>
                  <a:cubicBezTo>
                    <a:pt x="237" y="1199"/>
                    <a:pt x="237" y="1195"/>
                    <a:pt x="239" y="1191"/>
                  </a:cubicBezTo>
                  <a:cubicBezTo>
                    <a:pt x="318" y="1081"/>
                    <a:pt x="318" y="1081"/>
                    <a:pt x="318" y="1081"/>
                  </a:cubicBezTo>
                  <a:cubicBezTo>
                    <a:pt x="328" y="1067"/>
                    <a:pt x="328" y="1048"/>
                    <a:pt x="320" y="1034"/>
                  </a:cubicBezTo>
                  <a:cubicBezTo>
                    <a:pt x="295" y="992"/>
                    <a:pt x="276" y="947"/>
                    <a:pt x="263" y="900"/>
                  </a:cubicBezTo>
                  <a:cubicBezTo>
                    <a:pt x="259" y="884"/>
                    <a:pt x="245" y="871"/>
                    <a:pt x="229" y="868"/>
                  </a:cubicBezTo>
                  <a:cubicBezTo>
                    <a:pt x="93" y="845"/>
                    <a:pt x="93" y="845"/>
                    <a:pt x="93" y="845"/>
                  </a:cubicBezTo>
                  <a:cubicBezTo>
                    <a:pt x="89" y="845"/>
                    <a:pt x="86" y="841"/>
                    <a:pt x="86" y="837"/>
                  </a:cubicBezTo>
                  <a:cubicBezTo>
                    <a:pt x="86" y="702"/>
                    <a:pt x="86" y="702"/>
                    <a:pt x="86" y="702"/>
                  </a:cubicBezTo>
                  <a:cubicBezTo>
                    <a:pt x="86" y="698"/>
                    <a:pt x="89" y="694"/>
                    <a:pt x="93" y="694"/>
                  </a:cubicBezTo>
                  <a:cubicBezTo>
                    <a:pt x="227" y="671"/>
                    <a:pt x="227" y="671"/>
                    <a:pt x="227" y="671"/>
                  </a:cubicBezTo>
                  <a:cubicBezTo>
                    <a:pt x="244" y="669"/>
                    <a:pt x="258" y="656"/>
                    <a:pt x="262" y="639"/>
                  </a:cubicBezTo>
                  <a:cubicBezTo>
                    <a:pt x="274" y="592"/>
                    <a:pt x="292" y="547"/>
                    <a:pt x="316" y="505"/>
                  </a:cubicBezTo>
                  <a:cubicBezTo>
                    <a:pt x="325" y="490"/>
                    <a:pt x="324" y="472"/>
                    <a:pt x="314" y="458"/>
                  </a:cubicBezTo>
                  <a:cubicBezTo>
                    <a:pt x="235" y="346"/>
                    <a:pt x="235" y="346"/>
                    <a:pt x="235" y="346"/>
                  </a:cubicBezTo>
                  <a:cubicBezTo>
                    <a:pt x="232" y="343"/>
                    <a:pt x="233" y="338"/>
                    <a:pt x="236" y="335"/>
                  </a:cubicBezTo>
                  <a:cubicBezTo>
                    <a:pt x="331" y="240"/>
                    <a:pt x="331" y="240"/>
                    <a:pt x="331" y="240"/>
                  </a:cubicBezTo>
                  <a:cubicBezTo>
                    <a:pt x="333" y="238"/>
                    <a:pt x="335" y="237"/>
                    <a:pt x="337" y="237"/>
                  </a:cubicBezTo>
                  <a:cubicBezTo>
                    <a:pt x="339" y="237"/>
                    <a:pt x="340" y="238"/>
                    <a:pt x="342" y="239"/>
                  </a:cubicBezTo>
                  <a:cubicBezTo>
                    <a:pt x="452" y="318"/>
                    <a:pt x="452" y="318"/>
                    <a:pt x="452" y="318"/>
                  </a:cubicBezTo>
                  <a:cubicBezTo>
                    <a:pt x="466" y="328"/>
                    <a:pt x="485" y="328"/>
                    <a:pt x="500" y="320"/>
                  </a:cubicBezTo>
                  <a:cubicBezTo>
                    <a:pt x="541" y="295"/>
                    <a:pt x="586" y="276"/>
                    <a:pt x="633" y="263"/>
                  </a:cubicBezTo>
                  <a:cubicBezTo>
                    <a:pt x="650" y="259"/>
                    <a:pt x="662" y="245"/>
                    <a:pt x="665" y="229"/>
                  </a:cubicBezTo>
                  <a:cubicBezTo>
                    <a:pt x="688" y="93"/>
                    <a:pt x="688" y="93"/>
                    <a:pt x="688" y="93"/>
                  </a:cubicBezTo>
                  <a:cubicBezTo>
                    <a:pt x="689" y="89"/>
                    <a:pt x="692" y="86"/>
                    <a:pt x="696" y="86"/>
                  </a:cubicBezTo>
                  <a:cubicBezTo>
                    <a:pt x="831" y="86"/>
                    <a:pt x="831" y="86"/>
                    <a:pt x="831" y="86"/>
                  </a:cubicBezTo>
                  <a:cubicBezTo>
                    <a:pt x="835" y="86"/>
                    <a:pt x="839" y="89"/>
                    <a:pt x="839" y="93"/>
                  </a:cubicBezTo>
                  <a:cubicBezTo>
                    <a:pt x="862" y="227"/>
                    <a:pt x="862" y="227"/>
                    <a:pt x="862" y="227"/>
                  </a:cubicBezTo>
                  <a:cubicBezTo>
                    <a:pt x="865" y="244"/>
                    <a:pt x="877" y="258"/>
                    <a:pt x="894" y="262"/>
                  </a:cubicBezTo>
                  <a:cubicBezTo>
                    <a:pt x="942" y="274"/>
                    <a:pt x="988" y="293"/>
                    <a:pt x="1031" y="318"/>
                  </a:cubicBezTo>
                  <a:cubicBezTo>
                    <a:pt x="1046" y="327"/>
                    <a:pt x="1064" y="326"/>
                    <a:pt x="1078" y="316"/>
                  </a:cubicBezTo>
                  <a:cubicBezTo>
                    <a:pt x="1188" y="237"/>
                    <a:pt x="1188" y="237"/>
                    <a:pt x="1188" y="237"/>
                  </a:cubicBezTo>
                  <a:cubicBezTo>
                    <a:pt x="1190" y="236"/>
                    <a:pt x="1192" y="235"/>
                    <a:pt x="1193" y="235"/>
                  </a:cubicBezTo>
                  <a:cubicBezTo>
                    <a:pt x="1195" y="235"/>
                    <a:pt x="1197" y="236"/>
                    <a:pt x="1199" y="238"/>
                  </a:cubicBezTo>
                  <a:cubicBezTo>
                    <a:pt x="1295" y="333"/>
                    <a:pt x="1295" y="333"/>
                    <a:pt x="1295" y="333"/>
                  </a:cubicBezTo>
                  <a:cubicBezTo>
                    <a:pt x="1298" y="336"/>
                    <a:pt x="1298" y="341"/>
                    <a:pt x="1296" y="344"/>
                  </a:cubicBezTo>
                  <a:cubicBezTo>
                    <a:pt x="1217" y="455"/>
                    <a:pt x="1217" y="455"/>
                    <a:pt x="1217" y="455"/>
                  </a:cubicBezTo>
                  <a:cubicBezTo>
                    <a:pt x="1207" y="469"/>
                    <a:pt x="1206" y="487"/>
                    <a:pt x="1215" y="502"/>
                  </a:cubicBezTo>
                  <a:cubicBezTo>
                    <a:pt x="1240" y="544"/>
                    <a:pt x="1258" y="589"/>
                    <a:pt x="1270" y="636"/>
                  </a:cubicBezTo>
                  <a:cubicBezTo>
                    <a:pt x="1275" y="653"/>
                    <a:pt x="1288" y="665"/>
                    <a:pt x="1305" y="668"/>
                  </a:cubicBezTo>
                  <a:cubicBezTo>
                    <a:pt x="1439" y="691"/>
                    <a:pt x="1439" y="691"/>
                    <a:pt x="1439" y="691"/>
                  </a:cubicBezTo>
                  <a:cubicBezTo>
                    <a:pt x="1444" y="691"/>
                    <a:pt x="1446" y="695"/>
                    <a:pt x="1446" y="699"/>
                  </a:cubicBezTo>
                  <a:cubicBezTo>
                    <a:pt x="1446" y="834"/>
                    <a:pt x="1446" y="834"/>
                    <a:pt x="1446" y="834"/>
                  </a:cubicBezTo>
                  <a:close/>
                  <a:moveTo>
                    <a:pt x="1446" y="834"/>
                  </a:moveTo>
                  <a:cubicBezTo>
                    <a:pt x="1446" y="834"/>
                    <a:pt x="1446" y="834"/>
                    <a:pt x="1446" y="8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189">
              <a:extLst>
                <a:ext uri="{FF2B5EF4-FFF2-40B4-BE49-F238E27FC236}">
                  <a16:creationId xmlns:a16="http://schemas.microsoft.com/office/drawing/2014/main" xmlns="" id="{0F08DB47-633B-47F8-B7F0-9202244486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7" y="3056"/>
              <a:ext cx="143" cy="143"/>
            </a:xfrm>
            <a:custGeom>
              <a:avLst/>
              <a:gdLst>
                <a:gd name="T0" fmla="*/ 330 w 661"/>
                <a:gd name="T1" fmla="*/ 0 h 661"/>
                <a:gd name="T2" fmla="*/ 0 w 661"/>
                <a:gd name="T3" fmla="*/ 330 h 661"/>
                <a:gd name="T4" fmla="*/ 330 w 661"/>
                <a:gd name="T5" fmla="*/ 661 h 661"/>
                <a:gd name="T6" fmla="*/ 661 w 661"/>
                <a:gd name="T7" fmla="*/ 330 h 661"/>
                <a:gd name="T8" fmla="*/ 330 w 661"/>
                <a:gd name="T9" fmla="*/ 0 h 661"/>
                <a:gd name="T10" fmla="*/ 330 w 661"/>
                <a:gd name="T11" fmla="*/ 574 h 661"/>
                <a:gd name="T12" fmla="*/ 86 w 661"/>
                <a:gd name="T13" fmla="*/ 330 h 661"/>
                <a:gd name="T14" fmla="*/ 330 w 661"/>
                <a:gd name="T15" fmla="*/ 86 h 661"/>
                <a:gd name="T16" fmla="*/ 574 w 661"/>
                <a:gd name="T17" fmla="*/ 330 h 661"/>
                <a:gd name="T18" fmla="*/ 330 w 661"/>
                <a:gd name="T19" fmla="*/ 574 h 661"/>
                <a:gd name="T20" fmla="*/ 330 w 661"/>
                <a:gd name="T21" fmla="*/ 574 h 661"/>
                <a:gd name="T22" fmla="*/ 330 w 661"/>
                <a:gd name="T23" fmla="*/ 574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1" h="661">
                  <a:moveTo>
                    <a:pt x="330" y="0"/>
                  </a:moveTo>
                  <a:cubicBezTo>
                    <a:pt x="148" y="0"/>
                    <a:pt x="0" y="148"/>
                    <a:pt x="0" y="330"/>
                  </a:cubicBezTo>
                  <a:cubicBezTo>
                    <a:pt x="0" y="513"/>
                    <a:pt x="148" y="661"/>
                    <a:pt x="330" y="661"/>
                  </a:cubicBezTo>
                  <a:cubicBezTo>
                    <a:pt x="512" y="661"/>
                    <a:pt x="661" y="513"/>
                    <a:pt x="661" y="330"/>
                  </a:cubicBezTo>
                  <a:cubicBezTo>
                    <a:pt x="661" y="148"/>
                    <a:pt x="512" y="0"/>
                    <a:pt x="330" y="0"/>
                  </a:cubicBezTo>
                  <a:close/>
                  <a:moveTo>
                    <a:pt x="330" y="574"/>
                  </a:moveTo>
                  <a:cubicBezTo>
                    <a:pt x="195" y="574"/>
                    <a:pt x="86" y="465"/>
                    <a:pt x="86" y="330"/>
                  </a:cubicBezTo>
                  <a:cubicBezTo>
                    <a:pt x="86" y="195"/>
                    <a:pt x="195" y="86"/>
                    <a:pt x="330" y="86"/>
                  </a:cubicBezTo>
                  <a:cubicBezTo>
                    <a:pt x="465" y="86"/>
                    <a:pt x="574" y="195"/>
                    <a:pt x="574" y="330"/>
                  </a:cubicBezTo>
                  <a:cubicBezTo>
                    <a:pt x="574" y="465"/>
                    <a:pt x="465" y="574"/>
                    <a:pt x="330" y="574"/>
                  </a:cubicBezTo>
                  <a:close/>
                  <a:moveTo>
                    <a:pt x="330" y="574"/>
                  </a:moveTo>
                  <a:cubicBezTo>
                    <a:pt x="330" y="574"/>
                    <a:pt x="330" y="574"/>
                    <a:pt x="330" y="5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1" name="Group 192">
            <a:extLst>
              <a:ext uri="{FF2B5EF4-FFF2-40B4-BE49-F238E27FC236}">
                <a16:creationId xmlns:a16="http://schemas.microsoft.com/office/drawing/2014/main" xmlns="" id="{8A1011E5-EBF0-411C-89A9-729638DDA54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968037" y="4449763"/>
            <a:ext cx="512763" cy="527050"/>
            <a:chOff x="1742" y="2962"/>
            <a:chExt cx="323" cy="332"/>
          </a:xfrm>
          <a:solidFill>
            <a:srgbClr val="008AE2"/>
          </a:solidFill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grpSpPr>
        <p:sp>
          <p:nvSpPr>
            <p:cNvPr id="253" name="Freeform 193">
              <a:extLst>
                <a:ext uri="{FF2B5EF4-FFF2-40B4-BE49-F238E27FC236}">
                  <a16:creationId xmlns:a16="http://schemas.microsoft.com/office/drawing/2014/main" xmlns="" id="{1B1FEAA0-EEDA-46E0-9D44-2B61F7919A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6" y="2962"/>
              <a:ext cx="95" cy="332"/>
            </a:xfrm>
            <a:custGeom>
              <a:avLst/>
              <a:gdLst>
                <a:gd name="T0" fmla="*/ 262 w 438"/>
                <a:gd name="T1" fmla="*/ 749 h 1537"/>
                <a:gd name="T2" fmla="*/ 262 w 438"/>
                <a:gd name="T3" fmla="*/ 43 h 1537"/>
                <a:gd name="T4" fmla="*/ 219 w 438"/>
                <a:gd name="T5" fmla="*/ 0 h 1537"/>
                <a:gd name="T6" fmla="*/ 176 w 438"/>
                <a:gd name="T7" fmla="*/ 43 h 1537"/>
                <a:gd name="T8" fmla="*/ 176 w 438"/>
                <a:gd name="T9" fmla="*/ 749 h 1537"/>
                <a:gd name="T10" fmla="*/ 0 w 438"/>
                <a:gd name="T11" fmla="*/ 964 h 1537"/>
                <a:gd name="T12" fmla="*/ 176 w 438"/>
                <a:gd name="T13" fmla="*/ 1179 h 1537"/>
                <a:gd name="T14" fmla="*/ 176 w 438"/>
                <a:gd name="T15" fmla="*/ 1493 h 1537"/>
                <a:gd name="T16" fmla="*/ 219 w 438"/>
                <a:gd name="T17" fmla="*/ 1537 h 1537"/>
                <a:gd name="T18" fmla="*/ 262 w 438"/>
                <a:gd name="T19" fmla="*/ 1493 h 1537"/>
                <a:gd name="T20" fmla="*/ 262 w 438"/>
                <a:gd name="T21" fmla="*/ 1179 h 1537"/>
                <a:gd name="T22" fmla="*/ 438 w 438"/>
                <a:gd name="T23" fmla="*/ 964 h 1537"/>
                <a:gd name="T24" fmla="*/ 262 w 438"/>
                <a:gd name="T25" fmla="*/ 749 h 1537"/>
                <a:gd name="T26" fmla="*/ 219 w 438"/>
                <a:gd name="T27" fmla="*/ 1097 h 1537"/>
                <a:gd name="T28" fmla="*/ 86 w 438"/>
                <a:gd name="T29" fmla="*/ 964 h 1537"/>
                <a:gd name="T30" fmla="*/ 219 w 438"/>
                <a:gd name="T31" fmla="*/ 831 h 1537"/>
                <a:gd name="T32" fmla="*/ 352 w 438"/>
                <a:gd name="T33" fmla="*/ 964 h 1537"/>
                <a:gd name="T34" fmla="*/ 219 w 438"/>
                <a:gd name="T35" fmla="*/ 1097 h 1537"/>
                <a:gd name="T36" fmla="*/ 219 w 438"/>
                <a:gd name="T37" fmla="*/ 1097 h 1537"/>
                <a:gd name="T38" fmla="*/ 219 w 438"/>
                <a:gd name="T39" fmla="*/ 1097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8" h="1537">
                  <a:moveTo>
                    <a:pt x="262" y="749"/>
                  </a:moveTo>
                  <a:cubicBezTo>
                    <a:pt x="262" y="43"/>
                    <a:pt x="262" y="43"/>
                    <a:pt x="262" y="43"/>
                  </a:cubicBezTo>
                  <a:cubicBezTo>
                    <a:pt x="262" y="19"/>
                    <a:pt x="243" y="0"/>
                    <a:pt x="219" y="0"/>
                  </a:cubicBezTo>
                  <a:cubicBezTo>
                    <a:pt x="195" y="0"/>
                    <a:pt x="176" y="19"/>
                    <a:pt x="176" y="43"/>
                  </a:cubicBezTo>
                  <a:cubicBezTo>
                    <a:pt x="176" y="749"/>
                    <a:pt x="176" y="749"/>
                    <a:pt x="176" y="749"/>
                  </a:cubicBezTo>
                  <a:cubicBezTo>
                    <a:pt x="76" y="769"/>
                    <a:pt x="0" y="858"/>
                    <a:pt x="0" y="964"/>
                  </a:cubicBezTo>
                  <a:cubicBezTo>
                    <a:pt x="0" y="1070"/>
                    <a:pt x="76" y="1159"/>
                    <a:pt x="176" y="1179"/>
                  </a:cubicBezTo>
                  <a:cubicBezTo>
                    <a:pt x="176" y="1493"/>
                    <a:pt x="176" y="1493"/>
                    <a:pt x="176" y="1493"/>
                  </a:cubicBezTo>
                  <a:cubicBezTo>
                    <a:pt x="176" y="1517"/>
                    <a:pt x="195" y="1537"/>
                    <a:pt x="219" y="1537"/>
                  </a:cubicBezTo>
                  <a:cubicBezTo>
                    <a:pt x="243" y="1537"/>
                    <a:pt x="262" y="1517"/>
                    <a:pt x="262" y="1493"/>
                  </a:cubicBezTo>
                  <a:cubicBezTo>
                    <a:pt x="262" y="1179"/>
                    <a:pt x="262" y="1179"/>
                    <a:pt x="262" y="1179"/>
                  </a:cubicBezTo>
                  <a:cubicBezTo>
                    <a:pt x="363" y="1159"/>
                    <a:pt x="438" y="1070"/>
                    <a:pt x="438" y="964"/>
                  </a:cubicBezTo>
                  <a:cubicBezTo>
                    <a:pt x="438" y="858"/>
                    <a:pt x="363" y="769"/>
                    <a:pt x="262" y="749"/>
                  </a:cubicBezTo>
                  <a:close/>
                  <a:moveTo>
                    <a:pt x="219" y="1097"/>
                  </a:moveTo>
                  <a:cubicBezTo>
                    <a:pt x="146" y="1097"/>
                    <a:pt x="86" y="1037"/>
                    <a:pt x="86" y="964"/>
                  </a:cubicBezTo>
                  <a:cubicBezTo>
                    <a:pt x="86" y="891"/>
                    <a:pt x="146" y="831"/>
                    <a:pt x="219" y="831"/>
                  </a:cubicBezTo>
                  <a:cubicBezTo>
                    <a:pt x="292" y="831"/>
                    <a:pt x="352" y="891"/>
                    <a:pt x="352" y="964"/>
                  </a:cubicBezTo>
                  <a:cubicBezTo>
                    <a:pt x="352" y="1037"/>
                    <a:pt x="292" y="1097"/>
                    <a:pt x="219" y="1097"/>
                  </a:cubicBezTo>
                  <a:close/>
                  <a:moveTo>
                    <a:pt x="219" y="1097"/>
                  </a:moveTo>
                  <a:cubicBezTo>
                    <a:pt x="219" y="1097"/>
                    <a:pt x="219" y="1097"/>
                    <a:pt x="219" y="10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194">
              <a:extLst>
                <a:ext uri="{FF2B5EF4-FFF2-40B4-BE49-F238E27FC236}">
                  <a16:creationId xmlns:a16="http://schemas.microsoft.com/office/drawing/2014/main" xmlns="" id="{1FBD94C1-FB5E-46EF-9CB0-6A5EDA0B54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2" y="2962"/>
              <a:ext cx="95" cy="332"/>
            </a:xfrm>
            <a:custGeom>
              <a:avLst/>
              <a:gdLst>
                <a:gd name="T0" fmla="*/ 262 w 438"/>
                <a:gd name="T1" fmla="*/ 387 h 1537"/>
                <a:gd name="T2" fmla="*/ 262 w 438"/>
                <a:gd name="T3" fmla="*/ 43 h 1537"/>
                <a:gd name="T4" fmla="*/ 219 w 438"/>
                <a:gd name="T5" fmla="*/ 0 h 1537"/>
                <a:gd name="T6" fmla="*/ 176 w 438"/>
                <a:gd name="T7" fmla="*/ 43 h 1537"/>
                <a:gd name="T8" fmla="*/ 176 w 438"/>
                <a:gd name="T9" fmla="*/ 387 h 1537"/>
                <a:gd name="T10" fmla="*/ 0 w 438"/>
                <a:gd name="T11" fmla="*/ 602 h 1537"/>
                <a:gd name="T12" fmla="*/ 176 w 438"/>
                <a:gd name="T13" fmla="*/ 817 h 1537"/>
                <a:gd name="T14" fmla="*/ 176 w 438"/>
                <a:gd name="T15" fmla="*/ 1493 h 1537"/>
                <a:gd name="T16" fmla="*/ 219 w 438"/>
                <a:gd name="T17" fmla="*/ 1537 h 1537"/>
                <a:gd name="T18" fmla="*/ 262 w 438"/>
                <a:gd name="T19" fmla="*/ 1493 h 1537"/>
                <a:gd name="T20" fmla="*/ 262 w 438"/>
                <a:gd name="T21" fmla="*/ 817 h 1537"/>
                <a:gd name="T22" fmla="*/ 438 w 438"/>
                <a:gd name="T23" fmla="*/ 602 h 1537"/>
                <a:gd name="T24" fmla="*/ 262 w 438"/>
                <a:gd name="T25" fmla="*/ 387 h 1537"/>
                <a:gd name="T26" fmla="*/ 219 w 438"/>
                <a:gd name="T27" fmla="*/ 735 h 1537"/>
                <a:gd name="T28" fmla="*/ 86 w 438"/>
                <a:gd name="T29" fmla="*/ 602 h 1537"/>
                <a:gd name="T30" fmla="*/ 219 w 438"/>
                <a:gd name="T31" fmla="*/ 469 h 1537"/>
                <a:gd name="T32" fmla="*/ 352 w 438"/>
                <a:gd name="T33" fmla="*/ 602 h 1537"/>
                <a:gd name="T34" fmla="*/ 219 w 438"/>
                <a:gd name="T35" fmla="*/ 735 h 1537"/>
                <a:gd name="T36" fmla="*/ 219 w 438"/>
                <a:gd name="T37" fmla="*/ 735 h 1537"/>
                <a:gd name="T38" fmla="*/ 219 w 438"/>
                <a:gd name="T39" fmla="*/ 735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8" h="1537">
                  <a:moveTo>
                    <a:pt x="262" y="387"/>
                  </a:moveTo>
                  <a:cubicBezTo>
                    <a:pt x="262" y="43"/>
                    <a:pt x="262" y="43"/>
                    <a:pt x="262" y="43"/>
                  </a:cubicBezTo>
                  <a:cubicBezTo>
                    <a:pt x="262" y="19"/>
                    <a:pt x="243" y="0"/>
                    <a:pt x="219" y="0"/>
                  </a:cubicBezTo>
                  <a:cubicBezTo>
                    <a:pt x="195" y="0"/>
                    <a:pt x="176" y="19"/>
                    <a:pt x="176" y="43"/>
                  </a:cubicBezTo>
                  <a:cubicBezTo>
                    <a:pt x="176" y="387"/>
                    <a:pt x="176" y="387"/>
                    <a:pt x="176" y="387"/>
                  </a:cubicBezTo>
                  <a:cubicBezTo>
                    <a:pt x="76" y="407"/>
                    <a:pt x="0" y="496"/>
                    <a:pt x="0" y="602"/>
                  </a:cubicBezTo>
                  <a:cubicBezTo>
                    <a:pt x="0" y="708"/>
                    <a:pt x="76" y="797"/>
                    <a:pt x="176" y="817"/>
                  </a:cubicBezTo>
                  <a:cubicBezTo>
                    <a:pt x="176" y="1493"/>
                    <a:pt x="176" y="1493"/>
                    <a:pt x="176" y="1493"/>
                  </a:cubicBezTo>
                  <a:cubicBezTo>
                    <a:pt x="176" y="1517"/>
                    <a:pt x="195" y="1537"/>
                    <a:pt x="219" y="1537"/>
                  </a:cubicBezTo>
                  <a:cubicBezTo>
                    <a:pt x="243" y="1537"/>
                    <a:pt x="262" y="1517"/>
                    <a:pt x="262" y="1493"/>
                  </a:cubicBezTo>
                  <a:cubicBezTo>
                    <a:pt x="262" y="817"/>
                    <a:pt x="262" y="817"/>
                    <a:pt x="262" y="817"/>
                  </a:cubicBezTo>
                  <a:cubicBezTo>
                    <a:pt x="363" y="796"/>
                    <a:pt x="438" y="708"/>
                    <a:pt x="438" y="602"/>
                  </a:cubicBezTo>
                  <a:cubicBezTo>
                    <a:pt x="438" y="495"/>
                    <a:pt x="363" y="407"/>
                    <a:pt x="262" y="387"/>
                  </a:cubicBezTo>
                  <a:close/>
                  <a:moveTo>
                    <a:pt x="219" y="735"/>
                  </a:moveTo>
                  <a:cubicBezTo>
                    <a:pt x="146" y="735"/>
                    <a:pt x="86" y="675"/>
                    <a:pt x="86" y="602"/>
                  </a:cubicBezTo>
                  <a:cubicBezTo>
                    <a:pt x="86" y="529"/>
                    <a:pt x="146" y="469"/>
                    <a:pt x="219" y="469"/>
                  </a:cubicBezTo>
                  <a:cubicBezTo>
                    <a:pt x="292" y="469"/>
                    <a:pt x="352" y="529"/>
                    <a:pt x="352" y="602"/>
                  </a:cubicBezTo>
                  <a:cubicBezTo>
                    <a:pt x="352" y="675"/>
                    <a:pt x="292" y="735"/>
                    <a:pt x="219" y="735"/>
                  </a:cubicBezTo>
                  <a:close/>
                  <a:moveTo>
                    <a:pt x="219" y="735"/>
                  </a:moveTo>
                  <a:cubicBezTo>
                    <a:pt x="219" y="735"/>
                    <a:pt x="219" y="735"/>
                    <a:pt x="219" y="7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Freeform 195">
              <a:extLst>
                <a:ext uri="{FF2B5EF4-FFF2-40B4-BE49-F238E27FC236}">
                  <a16:creationId xmlns:a16="http://schemas.microsoft.com/office/drawing/2014/main" xmlns="" id="{9D7D6775-D85D-4FEC-AD4A-2044EB2283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0" y="2962"/>
              <a:ext cx="95" cy="332"/>
            </a:xfrm>
            <a:custGeom>
              <a:avLst/>
              <a:gdLst>
                <a:gd name="T0" fmla="*/ 262 w 438"/>
                <a:gd name="T1" fmla="*/ 387 h 1537"/>
                <a:gd name="T2" fmla="*/ 262 w 438"/>
                <a:gd name="T3" fmla="*/ 43 h 1537"/>
                <a:gd name="T4" fmla="*/ 219 w 438"/>
                <a:gd name="T5" fmla="*/ 0 h 1537"/>
                <a:gd name="T6" fmla="*/ 176 w 438"/>
                <a:gd name="T7" fmla="*/ 43 h 1537"/>
                <a:gd name="T8" fmla="*/ 176 w 438"/>
                <a:gd name="T9" fmla="*/ 387 h 1537"/>
                <a:gd name="T10" fmla="*/ 0 w 438"/>
                <a:gd name="T11" fmla="*/ 602 h 1537"/>
                <a:gd name="T12" fmla="*/ 176 w 438"/>
                <a:gd name="T13" fmla="*/ 817 h 1537"/>
                <a:gd name="T14" fmla="*/ 176 w 438"/>
                <a:gd name="T15" fmla="*/ 1494 h 1537"/>
                <a:gd name="T16" fmla="*/ 219 w 438"/>
                <a:gd name="T17" fmla="*/ 1537 h 1537"/>
                <a:gd name="T18" fmla="*/ 262 w 438"/>
                <a:gd name="T19" fmla="*/ 1494 h 1537"/>
                <a:gd name="T20" fmla="*/ 262 w 438"/>
                <a:gd name="T21" fmla="*/ 817 h 1537"/>
                <a:gd name="T22" fmla="*/ 438 w 438"/>
                <a:gd name="T23" fmla="*/ 602 h 1537"/>
                <a:gd name="T24" fmla="*/ 262 w 438"/>
                <a:gd name="T25" fmla="*/ 387 h 1537"/>
                <a:gd name="T26" fmla="*/ 219 w 438"/>
                <a:gd name="T27" fmla="*/ 735 h 1537"/>
                <a:gd name="T28" fmla="*/ 86 w 438"/>
                <a:gd name="T29" fmla="*/ 602 h 1537"/>
                <a:gd name="T30" fmla="*/ 219 w 438"/>
                <a:gd name="T31" fmla="*/ 469 h 1537"/>
                <a:gd name="T32" fmla="*/ 352 w 438"/>
                <a:gd name="T33" fmla="*/ 602 h 1537"/>
                <a:gd name="T34" fmla="*/ 219 w 438"/>
                <a:gd name="T35" fmla="*/ 735 h 1537"/>
                <a:gd name="T36" fmla="*/ 219 w 438"/>
                <a:gd name="T37" fmla="*/ 735 h 1537"/>
                <a:gd name="T38" fmla="*/ 219 w 438"/>
                <a:gd name="T39" fmla="*/ 735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8" h="1537">
                  <a:moveTo>
                    <a:pt x="262" y="387"/>
                  </a:moveTo>
                  <a:cubicBezTo>
                    <a:pt x="262" y="43"/>
                    <a:pt x="262" y="43"/>
                    <a:pt x="262" y="43"/>
                  </a:cubicBezTo>
                  <a:cubicBezTo>
                    <a:pt x="262" y="19"/>
                    <a:pt x="243" y="0"/>
                    <a:pt x="219" y="0"/>
                  </a:cubicBezTo>
                  <a:cubicBezTo>
                    <a:pt x="195" y="0"/>
                    <a:pt x="176" y="19"/>
                    <a:pt x="176" y="43"/>
                  </a:cubicBezTo>
                  <a:cubicBezTo>
                    <a:pt x="176" y="387"/>
                    <a:pt x="176" y="387"/>
                    <a:pt x="176" y="387"/>
                  </a:cubicBezTo>
                  <a:cubicBezTo>
                    <a:pt x="76" y="407"/>
                    <a:pt x="0" y="496"/>
                    <a:pt x="0" y="602"/>
                  </a:cubicBezTo>
                  <a:cubicBezTo>
                    <a:pt x="0" y="708"/>
                    <a:pt x="76" y="797"/>
                    <a:pt x="176" y="817"/>
                  </a:cubicBezTo>
                  <a:cubicBezTo>
                    <a:pt x="176" y="1494"/>
                    <a:pt x="176" y="1494"/>
                    <a:pt x="176" y="1494"/>
                  </a:cubicBezTo>
                  <a:cubicBezTo>
                    <a:pt x="176" y="1518"/>
                    <a:pt x="195" y="1537"/>
                    <a:pt x="219" y="1537"/>
                  </a:cubicBezTo>
                  <a:cubicBezTo>
                    <a:pt x="243" y="1537"/>
                    <a:pt x="262" y="1518"/>
                    <a:pt x="262" y="1494"/>
                  </a:cubicBezTo>
                  <a:cubicBezTo>
                    <a:pt x="262" y="817"/>
                    <a:pt x="262" y="817"/>
                    <a:pt x="262" y="817"/>
                  </a:cubicBezTo>
                  <a:cubicBezTo>
                    <a:pt x="362" y="796"/>
                    <a:pt x="438" y="708"/>
                    <a:pt x="438" y="602"/>
                  </a:cubicBezTo>
                  <a:cubicBezTo>
                    <a:pt x="438" y="495"/>
                    <a:pt x="363" y="407"/>
                    <a:pt x="262" y="387"/>
                  </a:cubicBezTo>
                  <a:close/>
                  <a:moveTo>
                    <a:pt x="219" y="735"/>
                  </a:moveTo>
                  <a:cubicBezTo>
                    <a:pt x="146" y="735"/>
                    <a:pt x="86" y="675"/>
                    <a:pt x="86" y="602"/>
                  </a:cubicBezTo>
                  <a:cubicBezTo>
                    <a:pt x="86" y="529"/>
                    <a:pt x="146" y="469"/>
                    <a:pt x="219" y="469"/>
                  </a:cubicBezTo>
                  <a:cubicBezTo>
                    <a:pt x="292" y="469"/>
                    <a:pt x="352" y="529"/>
                    <a:pt x="352" y="602"/>
                  </a:cubicBezTo>
                  <a:cubicBezTo>
                    <a:pt x="352" y="675"/>
                    <a:pt x="292" y="735"/>
                    <a:pt x="219" y="735"/>
                  </a:cubicBezTo>
                  <a:close/>
                  <a:moveTo>
                    <a:pt x="219" y="735"/>
                  </a:moveTo>
                  <a:cubicBezTo>
                    <a:pt x="219" y="735"/>
                    <a:pt x="219" y="735"/>
                    <a:pt x="219" y="7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58" name="Freeform 199">
            <a:extLst>
              <a:ext uri="{FF2B5EF4-FFF2-40B4-BE49-F238E27FC236}">
                <a16:creationId xmlns:a16="http://schemas.microsoft.com/office/drawing/2014/main" xmlns="" id="{566E0034-4816-483D-BE46-C75A1AD4FEC0}"/>
              </a:ext>
            </a:extLst>
          </p:cNvPr>
          <p:cNvSpPr>
            <a:spLocks noEditPoints="1"/>
          </p:cNvSpPr>
          <p:nvPr/>
        </p:nvSpPr>
        <p:spPr bwMode="auto">
          <a:xfrm>
            <a:off x="681037" y="5719763"/>
            <a:ext cx="500063" cy="528638"/>
          </a:xfrm>
          <a:custGeom>
            <a:avLst/>
            <a:gdLst>
              <a:gd name="T0" fmla="*/ 1177 w 1453"/>
              <a:gd name="T1" fmla="*/ 990 h 1541"/>
              <a:gd name="T2" fmla="*/ 959 w 1453"/>
              <a:gd name="T3" fmla="*/ 1098 h 1541"/>
              <a:gd name="T4" fmla="*/ 535 w 1453"/>
              <a:gd name="T5" fmla="*/ 861 h 1541"/>
              <a:gd name="T6" fmla="*/ 551 w 1453"/>
              <a:gd name="T7" fmla="*/ 770 h 1541"/>
              <a:gd name="T8" fmla="*/ 535 w 1453"/>
              <a:gd name="T9" fmla="*/ 679 h 1541"/>
              <a:gd name="T10" fmla="*/ 958 w 1453"/>
              <a:gd name="T11" fmla="*/ 443 h 1541"/>
              <a:gd name="T12" fmla="*/ 1177 w 1453"/>
              <a:gd name="T13" fmla="*/ 551 h 1541"/>
              <a:gd name="T14" fmla="*/ 1452 w 1453"/>
              <a:gd name="T15" fmla="*/ 276 h 1541"/>
              <a:gd name="T16" fmla="*/ 1177 w 1453"/>
              <a:gd name="T17" fmla="*/ 0 h 1541"/>
              <a:gd name="T18" fmla="*/ 901 w 1453"/>
              <a:gd name="T19" fmla="*/ 276 h 1541"/>
              <a:gd name="T20" fmla="*/ 917 w 1453"/>
              <a:gd name="T21" fmla="*/ 367 h 1541"/>
              <a:gd name="T22" fmla="*/ 494 w 1453"/>
              <a:gd name="T23" fmla="*/ 603 h 1541"/>
              <a:gd name="T24" fmla="*/ 276 w 1453"/>
              <a:gd name="T25" fmla="*/ 495 h 1541"/>
              <a:gd name="T26" fmla="*/ 0 w 1453"/>
              <a:gd name="T27" fmla="*/ 770 h 1541"/>
              <a:gd name="T28" fmla="*/ 276 w 1453"/>
              <a:gd name="T29" fmla="*/ 1046 h 1541"/>
              <a:gd name="T30" fmla="*/ 495 w 1453"/>
              <a:gd name="T31" fmla="*/ 937 h 1541"/>
              <a:gd name="T32" fmla="*/ 918 w 1453"/>
              <a:gd name="T33" fmla="*/ 1174 h 1541"/>
              <a:gd name="T34" fmla="*/ 902 w 1453"/>
              <a:gd name="T35" fmla="*/ 1266 h 1541"/>
              <a:gd name="T36" fmla="*/ 1177 w 1453"/>
              <a:gd name="T37" fmla="*/ 1541 h 1541"/>
              <a:gd name="T38" fmla="*/ 1453 w 1453"/>
              <a:gd name="T39" fmla="*/ 1266 h 1541"/>
              <a:gd name="T40" fmla="*/ 1177 w 1453"/>
              <a:gd name="T41" fmla="*/ 990 h 1541"/>
              <a:gd name="T42" fmla="*/ 1177 w 1453"/>
              <a:gd name="T43" fmla="*/ 87 h 1541"/>
              <a:gd name="T44" fmla="*/ 1366 w 1453"/>
              <a:gd name="T45" fmla="*/ 276 h 1541"/>
              <a:gd name="T46" fmla="*/ 1177 w 1453"/>
              <a:gd name="T47" fmla="*/ 465 h 1541"/>
              <a:gd name="T48" fmla="*/ 988 w 1453"/>
              <a:gd name="T49" fmla="*/ 276 h 1541"/>
              <a:gd name="T50" fmla="*/ 1177 w 1453"/>
              <a:gd name="T51" fmla="*/ 87 h 1541"/>
              <a:gd name="T52" fmla="*/ 276 w 1453"/>
              <a:gd name="T53" fmla="*/ 959 h 1541"/>
              <a:gd name="T54" fmla="*/ 87 w 1453"/>
              <a:gd name="T55" fmla="*/ 770 h 1541"/>
              <a:gd name="T56" fmla="*/ 276 w 1453"/>
              <a:gd name="T57" fmla="*/ 581 h 1541"/>
              <a:gd name="T58" fmla="*/ 465 w 1453"/>
              <a:gd name="T59" fmla="*/ 770 h 1541"/>
              <a:gd name="T60" fmla="*/ 276 w 1453"/>
              <a:gd name="T61" fmla="*/ 959 h 1541"/>
              <a:gd name="T62" fmla="*/ 1177 w 1453"/>
              <a:gd name="T63" fmla="*/ 1454 h 1541"/>
              <a:gd name="T64" fmla="*/ 988 w 1453"/>
              <a:gd name="T65" fmla="*/ 1265 h 1541"/>
              <a:gd name="T66" fmla="*/ 1177 w 1453"/>
              <a:gd name="T67" fmla="*/ 1076 h 1541"/>
              <a:gd name="T68" fmla="*/ 1366 w 1453"/>
              <a:gd name="T69" fmla="*/ 1265 h 1541"/>
              <a:gd name="T70" fmla="*/ 1177 w 1453"/>
              <a:gd name="T71" fmla="*/ 1454 h 1541"/>
              <a:gd name="T72" fmla="*/ 1177 w 1453"/>
              <a:gd name="T73" fmla="*/ 1454 h 1541"/>
              <a:gd name="T74" fmla="*/ 1177 w 1453"/>
              <a:gd name="T75" fmla="*/ 1454 h 1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53" h="1541">
                <a:moveTo>
                  <a:pt x="1177" y="990"/>
                </a:moveTo>
                <a:cubicBezTo>
                  <a:pt x="1088" y="990"/>
                  <a:pt x="1009" y="1032"/>
                  <a:pt x="959" y="1098"/>
                </a:cubicBezTo>
                <a:cubicBezTo>
                  <a:pt x="535" y="861"/>
                  <a:pt x="535" y="861"/>
                  <a:pt x="535" y="861"/>
                </a:cubicBezTo>
                <a:cubicBezTo>
                  <a:pt x="545" y="833"/>
                  <a:pt x="551" y="802"/>
                  <a:pt x="551" y="770"/>
                </a:cubicBezTo>
                <a:cubicBezTo>
                  <a:pt x="551" y="738"/>
                  <a:pt x="545" y="708"/>
                  <a:pt x="535" y="679"/>
                </a:cubicBezTo>
                <a:cubicBezTo>
                  <a:pt x="958" y="443"/>
                  <a:pt x="958" y="443"/>
                  <a:pt x="958" y="443"/>
                </a:cubicBezTo>
                <a:cubicBezTo>
                  <a:pt x="1008" y="508"/>
                  <a:pt x="1088" y="551"/>
                  <a:pt x="1177" y="551"/>
                </a:cubicBezTo>
                <a:cubicBezTo>
                  <a:pt x="1328" y="551"/>
                  <a:pt x="1452" y="428"/>
                  <a:pt x="1452" y="276"/>
                </a:cubicBezTo>
                <a:cubicBezTo>
                  <a:pt x="1452" y="124"/>
                  <a:pt x="1329" y="0"/>
                  <a:pt x="1177" y="0"/>
                </a:cubicBezTo>
                <a:cubicBezTo>
                  <a:pt x="1025" y="0"/>
                  <a:pt x="901" y="124"/>
                  <a:pt x="901" y="276"/>
                </a:cubicBezTo>
                <a:cubicBezTo>
                  <a:pt x="901" y="308"/>
                  <a:pt x="907" y="338"/>
                  <a:pt x="917" y="367"/>
                </a:cubicBezTo>
                <a:cubicBezTo>
                  <a:pt x="494" y="603"/>
                  <a:pt x="494" y="603"/>
                  <a:pt x="494" y="603"/>
                </a:cubicBezTo>
                <a:cubicBezTo>
                  <a:pt x="444" y="537"/>
                  <a:pt x="364" y="495"/>
                  <a:pt x="276" y="495"/>
                </a:cubicBezTo>
                <a:cubicBezTo>
                  <a:pt x="124" y="495"/>
                  <a:pt x="0" y="618"/>
                  <a:pt x="0" y="770"/>
                </a:cubicBezTo>
                <a:cubicBezTo>
                  <a:pt x="0" y="922"/>
                  <a:pt x="124" y="1046"/>
                  <a:pt x="276" y="1046"/>
                </a:cubicBezTo>
                <a:cubicBezTo>
                  <a:pt x="365" y="1046"/>
                  <a:pt x="444" y="1003"/>
                  <a:pt x="495" y="937"/>
                </a:cubicBezTo>
                <a:cubicBezTo>
                  <a:pt x="918" y="1174"/>
                  <a:pt x="918" y="1174"/>
                  <a:pt x="918" y="1174"/>
                </a:cubicBezTo>
                <a:cubicBezTo>
                  <a:pt x="908" y="1203"/>
                  <a:pt x="902" y="1234"/>
                  <a:pt x="902" y="1266"/>
                </a:cubicBezTo>
                <a:cubicBezTo>
                  <a:pt x="902" y="1417"/>
                  <a:pt x="1025" y="1541"/>
                  <a:pt x="1177" y="1541"/>
                </a:cubicBezTo>
                <a:cubicBezTo>
                  <a:pt x="1329" y="1541"/>
                  <a:pt x="1453" y="1418"/>
                  <a:pt x="1453" y="1266"/>
                </a:cubicBezTo>
                <a:cubicBezTo>
                  <a:pt x="1453" y="1114"/>
                  <a:pt x="1329" y="990"/>
                  <a:pt x="1177" y="990"/>
                </a:cubicBezTo>
                <a:close/>
                <a:moveTo>
                  <a:pt x="1177" y="87"/>
                </a:moveTo>
                <a:cubicBezTo>
                  <a:pt x="1281" y="87"/>
                  <a:pt x="1366" y="172"/>
                  <a:pt x="1366" y="276"/>
                </a:cubicBezTo>
                <a:cubicBezTo>
                  <a:pt x="1366" y="380"/>
                  <a:pt x="1281" y="465"/>
                  <a:pt x="1177" y="465"/>
                </a:cubicBezTo>
                <a:cubicBezTo>
                  <a:pt x="1073" y="465"/>
                  <a:pt x="988" y="380"/>
                  <a:pt x="988" y="276"/>
                </a:cubicBezTo>
                <a:cubicBezTo>
                  <a:pt x="988" y="172"/>
                  <a:pt x="1073" y="87"/>
                  <a:pt x="1177" y="87"/>
                </a:cubicBezTo>
                <a:close/>
                <a:moveTo>
                  <a:pt x="276" y="959"/>
                </a:moveTo>
                <a:cubicBezTo>
                  <a:pt x="172" y="959"/>
                  <a:pt x="87" y="875"/>
                  <a:pt x="87" y="770"/>
                </a:cubicBezTo>
                <a:cubicBezTo>
                  <a:pt x="87" y="666"/>
                  <a:pt x="172" y="581"/>
                  <a:pt x="276" y="581"/>
                </a:cubicBezTo>
                <a:cubicBezTo>
                  <a:pt x="380" y="581"/>
                  <a:pt x="465" y="666"/>
                  <a:pt x="465" y="770"/>
                </a:cubicBezTo>
                <a:cubicBezTo>
                  <a:pt x="465" y="875"/>
                  <a:pt x="380" y="959"/>
                  <a:pt x="276" y="959"/>
                </a:cubicBezTo>
                <a:close/>
                <a:moveTo>
                  <a:pt x="1177" y="1454"/>
                </a:moveTo>
                <a:cubicBezTo>
                  <a:pt x="1073" y="1454"/>
                  <a:pt x="988" y="1370"/>
                  <a:pt x="988" y="1265"/>
                </a:cubicBezTo>
                <a:cubicBezTo>
                  <a:pt x="988" y="1161"/>
                  <a:pt x="1073" y="1076"/>
                  <a:pt x="1177" y="1076"/>
                </a:cubicBezTo>
                <a:cubicBezTo>
                  <a:pt x="1281" y="1076"/>
                  <a:pt x="1366" y="1161"/>
                  <a:pt x="1366" y="1265"/>
                </a:cubicBezTo>
                <a:cubicBezTo>
                  <a:pt x="1366" y="1370"/>
                  <a:pt x="1281" y="1454"/>
                  <a:pt x="1177" y="1454"/>
                </a:cubicBezTo>
                <a:close/>
                <a:moveTo>
                  <a:pt x="1177" y="1454"/>
                </a:moveTo>
                <a:cubicBezTo>
                  <a:pt x="1177" y="1454"/>
                  <a:pt x="1177" y="1454"/>
                  <a:pt x="1177" y="1454"/>
                </a:cubicBezTo>
              </a:path>
            </a:pathLst>
          </a:custGeom>
          <a:solidFill>
            <a:srgbClr val="008AE2"/>
          </a:solidFill>
          <a:ln>
            <a:noFill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1" name="Freeform 203">
            <a:extLst>
              <a:ext uri="{FF2B5EF4-FFF2-40B4-BE49-F238E27FC236}">
                <a16:creationId xmlns:a16="http://schemas.microsoft.com/office/drawing/2014/main" xmlns="" id="{2317CCEC-DFB4-4A8B-A127-372E39D2FCEA}"/>
              </a:ext>
            </a:extLst>
          </p:cNvPr>
          <p:cNvSpPr>
            <a:spLocks noEditPoints="1"/>
          </p:cNvSpPr>
          <p:nvPr/>
        </p:nvSpPr>
        <p:spPr bwMode="auto">
          <a:xfrm>
            <a:off x="1824037" y="5719763"/>
            <a:ext cx="430213" cy="536575"/>
          </a:xfrm>
          <a:custGeom>
            <a:avLst/>
            <a:gdLst>
              <a:gd name="T0" fmla="*/ 1252 w 1252"/>
              <a:gd name="T1" fmla="*/ 1353 h 1565"/>
              <a:gd name="T2" fmla="*/ 1163 w 1252"/>
              <a:gd name="T3" fmla="*/ 344 h 1565"/>
              <a:gd name="T4" fmla="*/ 1120 w 1252"/>
              <a:gd name="T5" fmla="*/ 304 h 1565"/>
              <a:gd name="T6" fmla="*/ 935 w 1252"/>
              <a:gd name="T7" fmla="*/ 304 h 1565"/>
              <a:gd name="T8" fmla="*/ 626 w 1252"/>
              <a:gd name="T9" fmla="*/ 0 h 1565"/>
              <a:gd name="T10" fmla="*/ 317 w 1252"/>
              <a:gd name="T11" fmla="*/ 304 h 1565"/>
              <a:gd name="T12" fmla="*/ 133 w 1252"/>
              <a:gd name="T13" fmla="*/ 304 h 1565"/>
              <a:gd name="T14" fmla="*/ 90 w 1252"/>
              <a:gd name="T15" fmla="*/ 344 h 1565"/>
              <a:gd name="T16" fmla="*/ 0 w 1252"/>
              <a:gd name="T17" fmla="*/ 1353 h 1565"/>
              <a:gd name="T18" fmla="*/ 0 w 1252"/>
              <a:gd name="T19" fmla="*/ 1356 h 1565"/>
              <a:gd name="T20" fmla="*/ 235 w 1252"/>
              <a:gd name="T21" fmla="*/ 1565 h 1565"/>
              <a:gd name="T22" fmla="*/ 1018 w 1252"/>
              <a:gd name="T23" fmla="*/ 1565 h 1565"/>
              <a:gd name="T24" fmla="*/ 1252 w 1252"/>
              <a:gd name="T25" fmla="*/ 1356 h 1565"/>
              <a:gd name="T26" fmla="*/ 1252 w 1252"/>
              <a:gd name="T27" fmla="*/ 1353 h 1565"/>
              <a:gd name="T28" fmla="*/ 626 w 1252"/>
              <a:gd name="T29" fmla="*/ 86 h 1565"/>
              <a:gd name="T30" fmla="*/ 849 w 1252"/>
              <a:gd name="T31" fmla="*/ 304 h 1565"/>
              <a:gd name="T32" fmla="*/ 404 w 1252"/>
              <a:gd name="T33" fmla="*/ 304 h 1565"/>
              <a:gd name="T34" fmla="*/ 626 w 1252"/>
              <a:gd name="T35" fmla="*/ 86 h 1565"/>
              <a:gd name="T36" fmla="*/ 1018 w 1252"/>
              <a:gd name="T37" fmla="*/ 1478 h 1565"/>
              <a:gd name="T38" fmla="*/ 235 w 1252"/>
              <a:gd name="T39" fmla="*/ 1478 h 1565"/>
              <a:gd name="T40" fmla="*/ 86 w 1252"/>
              <a:gd name="T41" fmla="*/ 1358 h 1565"/>
              <a:gd name="T42" fmla="*/ 172 w 1252"/>
              <a:gd name="T43" fmla="*/ 391 h 1565"/>
              <a:gd name="T44" fmla="*/ 317 w 1252"/>
              <a:gd name="T45" fmla="*/ 391 h 1565"/>
              <a:gd name="T46" fmla="*/ 317 w 1252"/>
              <a:gd name="T47" fmla="*/ 522 h 1565"/>
              <a:gd name="T48" fmla="*/ 360 w 1252"/>
              <a:gd name="T49" fmla="*/ 565 h 1565"/>
              <a:gd name="T50" fmla="*/ 403 w 1252"/>
              <a:gd name="T51" fmla="*/ 522 h 1565"/>
              <a:gd name="T52" fmla="*/ 403 w 1252"/>
              <a:gd name="T53" fmla="*/ 391 h 1565"/>
              <a:gd name="T54" fmla="*/ 849 w 1252"/>
              <a:gd name="T55" fmla="*/ 391 h 1565"/>
              <a:gd name="T56" fmla="*/ 849 w 1252"/>
              <a:gd name="T57" fmla="*/ 522 h 1565"/>
              <a:gd name="T58" fmla="*/ 892 w 1252"/>
              <a:gd name="T59" fmla="*/ 565 h 1565"/>
              <a:gd name="T60" fmla="*/ 935 w 1252"/>
              <a:gd name="T61" fmla="*/ 522 h 1565"/>
              <a:gd name="T62" fmla="*/ 935 w 1252"/>
              <a:gd name="T63" fmla="*/ 391 h 1565"/>
              <a:gd name="T64" fmla="*/ 1080 w 1252"/>
              <a:gd name="T65" fmla="*/ 391 h 1565"/>
              <a:gd name="T66" fmla="*/ 1166 w 1252"/>
              <a:gd name="T67" fmla="*/ 1358 h 1565"/>
              <a:gd name="T68" fmla="*/ 1018 w 1252"/>
              <a:gd name="T69" fmla="*/ 1478 h 1565"/>
              <a:gd name="T70" fmla="*/ 1018 w 1252"/>
              <a:gd name="T71" fmla="*/ 1478 h 1565"/>
              <a:gd name="T72" fmla="*/ 1018 w 1252"/>
              <a:gd name="T73" fmla="*/ 1478 h 1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52" h="1565">
                <a:moveTo>
                  <a:pt x="1252" y="1353"/>
                </a:moveTo>
                <a:cubicBezTo>
                  <a:pt x="1163" y="344"/>
                  <a:pt x="1163" y="344"/>
                  <a:pt x="1163" y="344"/>
                </a:cubicBezTo>
                <a:cubicBezTo>
                  <a:pt x="1161" y="321"/>
                  <a:pt x="1142" y="304"/>
                  <a:pt x="1120" y="304"/>
                </a:cubicBezTo>
                <a:cubicBezTo>
                  <a:pt x="935" y="304"/>
                  <a:pt x="935" y="304"/>
                  <a:pt x="935" y="304"/>
                </a:cubicBezTo>
                <a:cubicBezTo>
                  <a:pt x="933" y="136"/>
                  <a:pt x="795" y="0"/>
                  <a:pt x="626" y="0"/>
                </a:cubicBezTo>
                <a:cubicBezTo>
                  <a:pt x="457" y="0"/>
                  <a:pt x="320" y="136"/>
                  <a:pt x="317" y="304"/>
                </a:cubicBezTo>
                <a:cubicBezTo>
                  <a:pt x="133" y="304"/>
                  <a:pt x="133" y="304"/>
                  <a:pt x="133" y="304"/>
                </a:cubicBezTo>
                <a:cubicBezTo>
                  <a:pt x="110" y="304"/>
                  <a:pt x="92" y="321"/>
                  <a:pt x="90" y="344"/>
                </a:cubicBezTo>
                <a:cubicBezTo>
                  <a:pt x="0" y="1353"/>
                  <a:pt x="0" y="1353"/>
                  <a:pt x="0" y="1353"/>
                </a:cubicBezTo>
                <a:cubicBezTo>
                  <a:pt x="0" y="1354"/>
                  <a:pt x="0" y="1355"/>
                  <a:pt x="0" y="1356"/>
                </a:cubicBezTo>
                <a:cubicBezTo>
                  <a:pt x="0" y="1471"/>
                  <a:pt x="105" y="1565"/>
                  <a:pt x="235" y="1565"/>
                </a:cubicBezTo>
                <a:cubicBezTo>
                  <a:pt x="1018" y="1565"/>
                  <a:pt x="1018" y="1565"/>
                  <a:pt x="1018" y="1565"/>
                </a:cubicBezTo>
                <a:cubicBezTo>
                  <a:pt x="1147" y="1565"/>
                  <a:pt x="1252" y="1471"/>
                  <a:pt x="1252" y="1356"/>
                </a:cubicBezTo>
                <a:cubicBezTo>
                  <a:pt x="1252" y="1355"/>
                  <a:pt x="1252" y="1354"/>
                  <a:pt x="1252" y="1353"/>
                </a:cubicBezTo>
                <a:close/>
                <a:moveTo>
                  <a:pt x="626" y="86"/>
                </a:moveTo>
                <a:cubicBezTo>
                  <a:pt x="748" y="86"/>
                  <a:pt x="846" y="184"/>
                  <a:pt x="849" y="304"/>
                </a:cubicBezTo>
                <a:cubicBezTo>
                  <a:pt x="404" y="304"/>
                  <a:pt x="404" y="304"/>
                  <a:pt x="404" y="304"/>
                </a:cubicBezTo>
                <a:cubicBezTo>
                  <a:pt x="406" y="184"/>
                  <a:pt x="505" y="86"/>
                  <a:pt x="626" y="86"/>
                </a:cubicBezTo>
                <a:close/>
                <a:moveTo>
                  <a:pt x="1018" y="1478"/>
                </a:moveTo>
                <a:cubicBezTo>
                  <a:pt x="235" y="1478"/>
                  <a:pt x="235" y="1478"/>
                  <a:pt x="235" y="1478"/>
                </a:cubicBezTo>
                <a:cubicBezTo>
                  <a:pt x="154" y="1478"/>
                  <a:pt x="88" y="1425"/>
                  <a:pt x="86" y="1358"/>
                </a:cubicBezTo>
                <a:cubicBezTo>
                  <a:pt x="172" y="391"/>
                  <a:pt x="172" y="391"/>
                  <a:pt x="172" y="391"/>
                </a:cubicBezTo>
                <a:cubicBezTo>
                  <a:pt x="317" y="391"/>
                  <a:pt x="317" y="391"/>
                  <a:pt x="317" y="391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317" y="546"/>
                  <a:pt x="336" y="565"/>
                  <a:pt x="360" y="565"/>
                </a:cubicBezTo>
                <a:cubicBezTo>
                  <a:pt x="384" y="565"/>
                  <a:pt x="403" y="546"/>
                  <a:pt x="403" y="522"/>
                </a:cubicBezTo>
                <a:cubicBezTo>
                  <a:pt x="403" y="391"/>
                  <a:pt x="403" y="391"/>
                  <a:pt x="403" y="391"/>
                </a:cubicBezTo>
                <a:cubicBezTo>
                  <a:pt x="849" y="391"/>
                  <a:pt x="849" y="391"/>
                  <a:pt x="849" y="391"/>
                </a:cubicBezTo>
                <a:cubicBezTo>
                  <a:pt x="849" y="522"/>
                  <a:pt x="849" y="522"/>
                  <a:pt x="849" y="522"/>
                </a:cubicBezTo>
                <a:cubicBezTo>
                  <a:pt x="849" y="546"/>
                  <a:pt x="868" y="565"/>
                  <a:pt x="892" y="565"/>
                </a:cubicBezTo>
                <a:cubicBezTo>
                  <a:pt x="916" y="565"/>
                  <a:pt x="935" y="546"/>
                  <a:pt x="935" y="522"/>
                </a:cubicBezTo>
                <a:cubicBezTo>
                  <a:pt x="935" y="391"/>
                  <a:pt x="935" y="391"/>
                  <a:pt x="935" y="391"/>
                </a:cubicBezTo>
                <a:cubicBezTo>
                  <a:pt x="1080" y="391"/>
                  <a:pt x="1080" y="391"/>
                  <a:pt x="1080" y="391"/>
                </a:cubicBezTo>
                <a:cubicBezTo>
                  <a:pt x="1166" y="1358"/>
                  <a:pt x="1166" y="1358"/>
                  <a:pt x="1166" y="1358"/>
                </a:cubicBezTo>
                <a:cubicBezTo>
                  <a:pt x="1165" y="1425"/>
                  <a:pt x="1099" y="1478"/>
                  <a:pt x="1018" y="1478"/>
                </a:cubicBezTo>
                <a:close/>
                <a:moveTo>
                  <a:pt x="1018" y="1478"/>
                </a:moveTo>
                <a:cubicBezTo>
                  <a:pt x="1018" y="1478"/>
                  <a:pt x="1018" y="1478"/>
                  <a:pt x="1018" y="1478"/>
                </a:cubicBezTo>
              </a:path>
            </a:pathLst>
          </a:custGeom>
          <a:solidFill>
            <a:srgbClr val="008AE2"/>
          </a:solidFill>
          <a:ln>
            <a:noFill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4" name="Freeform 207">
            <a:extLst>
              <a:ext uri="{FF2B5EF4-FFF2-40B4-BE49-F238E27FC236}">
                <a16:creationId xmlns:a16="http://schemas.microsoft.com/office/drawing/2014/main" xmlns="" id="{D9265838-EEA5-4EF2-9458-6756AD0FCC3B}"/>
              </a:ext>
            </a:extLst>
          </p:cNvPr>
          <p:cNvSpPr>
            <a:spLocks noEditPoints="1"/>
          </p:cNvSpPr>
          <p:nvPr/>
        </p:nvSpPr>
        <p:spPr bwMode="auto">
          <a:xfrm>
            <a:off x="2967037" y="5719763"/>
            <a:ext cx="500063" cy="536575"/>
          </a:xfrm>
          <a:custGeom>
            <a:avLst/>
            <a:gdLst>
              <a:gd name="T0" fmla="*/ 1276 w 1453"/>
              <a:gd name="T1" fmla="*/ 1031 h 1563"/>
              <a:gd name="T2" fmla="*/ 1453 w 1453"/>
              <a:gd name="T3" fmla="*/ 490 h 1563"/>
              <a:gd name="T4" fmla="*/ 1452 w 1453"/>
              <a:gd name="T5" fmla="*/ 486 h 1563"/>
              <a:gd name="T6" fmla="*/ 1451 w 1453"/>
              <a:gd name="T7" fmla="*/ 481 h 1563"/>
              <a:gd name="T8" fmla="*/ 1450 w 1453"/>
              <a:gd name="T9" fmla="*/ 478 h 1563"/>
              <a:gd name="T10" fmla="*/ 1448 w 1453"/>
              <a:gd name="T11" fmla="*/ 474 h 1563"/>
              <a:gd name="T12" fmla="*/ 1446 w 1453"/>
              <a:gd name="T13" fmla="*/ 470 h 1563"/>
              <a:gd name="T14" fmla="*/ 1444 w 1453"/>
              <a:gd name="T15" fmla="*/ 467 h 1563"/>
              <a:gd name="T16" fmla="*/ 1441 w 1453"/>
              <a:gd name="T17" fmla="*/ 464 h 1563"/>
              <a:gd name="T18" fmla="*/ 1438 w 1453"/>
              <a:gd name="T19" fmla="*/ 461 h 1563"/>
              <a:gd name="T20" fmla="*/ 1435 w 1453"/>
              <a:gd name="T21" fmla="*/ 458 h 1563"/>
              <a:gd name="T22" fmla="*/ 1431 w 1453"/>
              <a:gd name="T23" fmla="*/ 456 h 1563"/>
              <a:gd name="T24" fmla="*/ 1425 w 1453"/>
              <a:gd name="T25" fmla="*/ 453 h 1563"/>
              <a:gd name="T26" fmla="*/ 1421 w 1453"/>
              <a:gd name="T27" fmla="*/ 452 h 1563"/>
              <a:gd name="T28" fmla="*/ 1417 w 1453"/>
              <a:gd name="T29" fmla="*/ 451 h 1563"/>
              <a:gd name="T30" fmla="*/ 328 w 1453"/>
              <a:gd name="T31" fmla="*/ 301 h 1563"/>
              <a:gd name="T32" fmla="*/ 328 w 1453"/>
              <a:gd name="T33" fmla="*/ 144 h 1563"/>
              <a:gd name="T34" fmla="*/ 328 w 1453"/>
              <a:gd name="T35" fmla="*/ 140 h 1563"/>
              <a:gd name="T36" fmla="*/ 327 w 1453"/>
              <a:gd name="T37" fmla="*/ 136 h 1563"/>
              <a:gd name="T38" fmla="*/ 325 w 1453"/>
              <a:gd name="T39" fmla="*/ 132 h 1563"/>
              <a:gd name="T40" fmla="*/ 323 w 1453"/>
              <a:gd name="T41" fmla="*/ 128 h 1563"/>
              <a:gd name="T42" fmla="*/ 321 w 1453"/>
              <a:gd name="T43" fmla="*/ 125 h 1563"/>
              <a:gd name="T44" fmla="*/ 319 w 1453"/>
              <a:gd name="T45" fmla="*/ 121 h 1563"/>
              <a:gd name="T46" fmla="*/ 315 w 1453"/>
              <a:gd name="T47" fmla="*/ 117 h 1563"/>
              <a:gd name="T48" fmla="*/ 312 w 1453"/>
              <a:gd name="T49" fmla="*/ 114 h 1563"/>
              <a:gd name="T50" fmla="*/ 307 w 1453"/>
              <a:gd name="T51" fmla="*/ 111 h 1563"/>
              <a:gd name="T52" fmla="*/ 302 w 1453"/>
              <a:gd name="T53" fmla="*/ 109 h 1563"/>
              <a:gd name="T54" fmla="*/ 9 w 1453"/>
              <a:gd name="T55" fmla="*/ 32 h 1563"/>
              <a:gd name="T56" fmla="*/ 242 w 1453"/>
              <a:gd name="T57" fmla="*/ 177 h 1563"/>
              <a:gd name="T58" fmla="*/ 396 w 1453"/>
              <a:gd name="T59" fmla="*/ 1299 h 1563"/>
              <a:gd name="T60" fmla="*/ 545 w 1453"/>
              <a:gd name="T61" fmla="*/ 1563 h 1563"/>
              <a:gd name="T62" fmla="*/ 696 w 1453"/>
              <a:gd name="T63" fmla="*/ 1301 h 1563"/>
              <a:gd name="T64" fmla="*/ 1060 w 1453"/>
              <a:gd name="T65" fmla="*/ 1389 h 1563"/>
              <a:gd name="T66" fmla="*/ 1409 w 1453"/>
              <a:gd name="T67" fmla="*/ 1389 h 1563"/>
              <a:gd name="T68" fmla="*/ 418 w 1453"/>
              <a:gd name="T69" fmla="*/ 1214 h 1563"/>
              <a:gd name="T70" fmla="*/ 328 w 1453"/>
              <a:gd name="T71" fmla="*/ 1007 h 1563"/>
              <a:gd name="T72" fmla="*/ 633 w 1453"/>
              <a:gd name="T73" fmla="*/ 1388 h 1563"/>
              <a:gd name="T74" fmla="*/ 457 w 1453"/>
              <a:gd name="T75" fmla="*/ 1388 h 1563"/>
              <a:gd name="T76" fmla="*/ 633 w 1453"/>
              <a:gd name="T77" fmla="*/ 1388 h 1563"/>
              <a:gd name="T78" fmla="*/ 1235 w 1453"/>
              <a:gd name="T79" fmla="*/ 1476 h 1563"/>
              <a:gd name="T80" fmla="*/ 1235 w 1453"/>
              <a:gd name="T81" fmla="*/ 1300 h 1563"/>
              <a:gd name="T82" fmla="*/ 1276 w 1453"/>
              <a:gd name="T83" fmla="*/ 945 h 1563"/>
              <a:gd name="T84" fmla="*/ 328 w 1453"/>
              <a:gd name="T85" fmla="*/ 855 h 1563"/>
              <a:gd name="T86" fmla="*/ 1367 w 1453"/>
              <a:gd name="T87" fmla="*/ 531 h 1563"/>
              <a:gd name="T88" fmla="*/ 1276 w 1453"/>
              <a:gd name="T89" fmla="*/ 945 h 1563"/>
              <a:gd name="T90" fmla="*/ 1276 w 1453"/>
              <a:gd name="T91" fmla="*/ 945 h 1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53" h="1563">
                <a:moveTo>
                  <a:pt x="418" y="1031"/>
                </a:moveTo>
                <a:cubicBezTo>
                  <a:pt x="1276" y="1031"/>
                  <a:pt x="1276" y="1031"/>
                  <a:pt x="1276" y="1031"/>
                </a:cubicBezTo>
                <a:cubicBezTo>
                  <a:pt x="1374" y="1031"/>
                  <a:pt x="1453" y="952"/>
                  <a:pt x="1453" y="855"/>
                </a:cubicBezTo>
                <a:cubicBezTo>
                  <a:pt x="1453" y="490"/>
                  <a:pt x="1453" y="490"/>
                  <a:pt x="1453" y="490"/>
                </a:cubicBezTo>
                <a:cubicBezTo>
                  <a:pt x="1453" y="489"/>
                  <a:pt x="1453" y="488"/>
                  <a:pt x="1453" y="488"/>
                </a:cubicBezTo>
                <a:cubicBezTo>
                  <a:pt x="1453" y="487"/>
                  <a:pt x="1452" y="486"/>
                  <a:pt x="1452" y="486"/>
                </a:cubicBezTo>
                <a:cubicBezTo>
                  <a:pt x="1452" y="485"/>
                  <a:pt x="1452" y="484"/>
                  <a:pt x="1452" y="484"/>
                </a:cubicBezTo>
                <a:cubicBezTo>
                  <a:pt x="1452" y="483"/>
                  <a:pt x="1452" y="482"/>
                  <a:pt x="1451" y="481"/>
                </a:cubicBezTo>
                <a:cubicBezTo>
                  <a:pt x="1451" y="481"/>
                  <a:pt x="1451" y="480"/>
                  <a:pt x="1451" y="480"/>
                </a:cubicBezTo>
                <a:cubicBezTo>
                  <a:pt x="1450" y="479"/>
                  <a:pt x="1450" y="478"/>
                  <a:pt x="1450" y="478"/>
                </a:cubicBezTo>
                <a:cubicBezTo>
                  <a:pt x="1450" y="477"/>
                  <a:pt x="1449" y="476"/>
                  <a:pt x="1449" y="475"/>
                </a:cubicBezTo>
                <a:cubicBezTo>
                  <a:pt x="1449" y="475"/>
                  <a:pt x="1448" y="474"/>
                  <a:pt x="1448" y="474"/>
                </a:cubicBezTo>
                <a:cubicBezTo>
                  <a:pt x="1447" y="472"/>
                  <a:pt x="1447" y="472"/>
                  <a:pt x="1447" y="472"/>
                </a:cubicBezTo>
                <a:cubicBezTo>
                  <a:pt x="1447" y="471"/>
                  <a:pt x="1447" y="471"/>
                  <a:pt x="1446" y="470"/>
                </a:cubicBezTo>
                <a:cubicBezTo>
                  <a:pt x="1446" y="470"/>
                  <a:pt x="1445" y="469"/>
                  <a:pt x="1445" y="468"/>
                </a:cubicBezTo>
                <a:cubicBezTo>
                  <a:pt x="1445" y="468"/>
                  <a:pt x="1444" y="467"/>
                  <a:pt x="1444" y="467"/>
                </a:cubicBezTo>
                <a:cubicBezTo>
                  <a:pt x="1443" y="466"/>
                  <a:pt x="1443" y="466"/>
                  <a:pt x="1442" y="465"/>
                </a:cubicBezTo>
                <a:cubicBezTo>
                  <a:pt x="1442" y="464"/>
                  <a:pt x="1441" y="464"/>
                  <a:pt x="1441" y="464"/>
                </a:cubicBezTo>
                <a:cubicBezTo>
                  <a:pt x="1441" y="463"/>
                  <a:pt x="1440" y="463"/>
                  <a:pt x="1440" y="462"/>
                </a:cubicBezTo>
                <a:cubicBezTo>
                  <a:pt x="1438" y="461"/>
                  <a:pt x="1438" y="461"/>
                  <a:pt x="1438" y="461"/>
                </a:cubicBezTo>
                <a:cubicBezTo>
                  <a:pt x="1438" y="460"/>
                  <a:pt x="1437" y="460"/>
                  <a:pt x="1437" y="459"/>
                </a:cubicBezTo>
                <a:cubicBezTo>
                  <a:pt x="1436" y="459"/>
                  <a:pt x="1435" y="458"/>
                  <a:pt x="1435" y="458"/>
                </a:cubicBezTo>
                <a:cubicBezTo>
                  <a:pt x="1434" y="458"/>
                  <a:pt x="1434" y="457"/>
                  <a:pt x="1433" y="457"/>
                </a:cubicBezTo>
                <a:cubicBezTo>
                  <a:pt x="1432" y="457"/>
                  <a:pt x="1432" y="456"/>
                  <a:pt x="1431" y="456"/>
                </a:cubicBezTo>
                <a:cubicBezTo>
                  <a:pt x="1427" y="454"/>
                  <a:pt x="1427" y="454"/>
                  <a:pt x="1427" y="454"/>
                </a:cubicBezTo>
                <a:cubicBezTo>
                  <a:pt x="1425" y="453"/>
                  <a:pt x="1425" y="453"/>
                  <a:pt x="1425" y="453"/>
                </a:cubicBezTo>
                <a:cubicBezTo>
                  <a:pt x="1425" y="453"/>
                  <a:pt x="1424" y="453"/>
                  <a:pt x="1424" y="452"/>
                </a:cubicBezTo>
                <a:cubicBezTo>
                  <a:pt x="1423" y="452"/>
                  <a:pt x="1422" y="452"/>
                  <a:pt x="1421" y="452"/>
                </a:cubicBezTo>
                <a:cubicBezTo>
                  <a:pt x="1421" y="452"/>
                  <a:pt x="1420" y="451"/>
                  <a:pt x="1420" y="451"/>
                </a:cubicBezTo>
                <a:cubicBezTo>
                  <a:pt x="1419" y="451"/>
                  <a:pt x="1418" y="451"/>
                  <a:pt x="1417" y="451"/>
                </a:cubicBezTo>
                <a:cubicBezTo>
                  <a:pt x="1417" y="451"/>
                  <a:pt x="1416" y="451"/>
                  <a:pt x="1416" y="451"/>
                </a:cubicBezTo>
                <a:cubicBezTo>
                  <a:pt x="328" y="301"/>
                  <a:pt x="328" y="301"/>
                  <a:pt x="328" y="301"/>
                </a:cubicBezTo>
                <a:cubicBezTo>
                  <a:pt x="328" y="149"/>
                  <a:pt x="328" y="149"/>
                  <a:pt x="328" y="149"/>
                </a:cubicBezTo>
                <a:cubicBezTo>
                  <a:pt x="328" y="147"/>
                  <a:pt x="328" y="146"/>
                  <a:pt x="328" y="144"/>
                </a:cubicBezTo>
                <a:cubicBezTo>
                  <a:pt x="328" y="144"/>
                  <a:pt x="328" y="144"/>
                  <a:pt x="328" y="143"/>
                </a:cubicBezTo>
                <a:cubicBezTo>
                  <a:pt x="328" y="142"/>
                  <a:pt x="328" y="141"/>
                  <a:pt x="328" y="140"/>
                </a:cubicBezTo>
                <a:cubicBezTo>
                  <a:pt x="327" y="139"/>
                  <a:pt x="327" y="139"/>
                  <a:pt x="327" y="138"/>
                </a:cubicBezTo>
                <a:cubicBezTo>
                  <a:pt x="327" y="137"/>
                  <a:pt x="327" y="137"/>
                  <a:pt x="327" y="136"/>
                </a:cubicBezTo>
                <a:cubicBezTo>
                  <a:pt x="326" y="133"/>
                  <a:pt x="326" y="133"/>
                  <a:pt x="326" y="133"/>
                </a:cubicBezTo>
                <a:cubicBezTo>
                  <a:pt x="326" y="133"/>
                  <a:pt x="325" y="132"/>
                  <a:pt x="325" y="132"/>
                </a:cubicBezTo>
                <a:cubicBezTo>
                  <a:pt x="325" y="131"/>
                  <a:pt x="325" y="130"/>
                  <a:pt x="324" y="129"/>
                </a:cubicBezTo>
                <a:cubicBezTo>
                  <a:pt x="324" y="129"/>
                  <a:pt x="324" y="128"/>
                  <a:pt x="323" y="128"/>
                </a:cubicBezTo>
                <a:cubicBezTo>
                  <a:pt x="323" y="128"/>
                  <a:pt x="323" y="127"/>
                  <a:pt x="322" y="126"/>
                </a:cubicBezTo>
                <a:cubicBezTo>
                  <a:pt x="322" y="126"/>
                  <a:pt x="321" y="125"/>
                  <a:pt x="321" y="125"/>
                </a:cubicBezTo>
                <a:cubicBezTo>
                  <a:pt x="321" y="124"/>
                  <a:pt x="320" y="124"/>
                  <a:pt x="320" y="123"/>
                </a:cubicBezTo>
                <a:cubicBezTo>
                  <a:pt x="320" y="122"/>
                  <a:pt x="319" y="122"/>
                  <a:pt x="319" y="121"/>
                </a:cubicBezTo>
                <a:cubicBezTo>
                  <a:pt x="316" y="118"/>
                  <a:pt x="316" y="118"/>
                  <a:pt x="316" y="118"/>
                </a:cubicBezTo>
                <a:cubicBezTo>
                  <a:pt x="315" y="117"/>
                  <a:pt x="315" y="117"/>
                  <a:pt x="315" y="117"/>
                </a:cubicBezTo>
                <a:cubicBezTo>
                  <a:pt x="314" y="117"/>
                  <a:pt x="314" y="116"/>
                  <a:pt x="313" y="115"/>
                </a:cubicBezTo>
                <a:cubicBezTo>
                  <a:pt x="312" y="115"/>
                  <a:pt x="312" y="115"/>
                  <a:pt x="312" y="114"/>
                </a:cubicBezTo>
                <a:cubicBezTo>
                  <a:pt x="311" y="114"/>
                  <a:pt x="310" y="113"/>
                  <a:pt x="310" y="113"/>
                </a:cubicBezTo>
                <a:cubicBezTo>
                  <a:pt x="309" y="112"/>
                  <a:pt x="308" y="112"/>
                  <a:pt x="307" y="111"/>
                </a:cubicBezTo>
                <a:cubicBezTo>
                  <a:pt x="307" y="111"/>
                  <a:pt x="306" y="111"/>
                  <a:pt x="306" y="111"/>
                </a:cubicBezTo>
                <a:cubicBezTo>
                  <a:pt x="305" y="110"/>
                  <a:pt x="303" y="109"/>
                  <a:pt x="302" y="109"/>
                </a:cubicBezTo>
                <a:cubicBezTo>
                  <a:pt x="66" y="9"/>
                  <a:pt x="66" y="9"/>
                  <a:pt x="66" y="9"/>
                </a:cubicBezTo>
                <a:cubicBezTo>
                  <a:pt x="44" y="0"/>
                  <a:pt x="19" y="10"/>
                  <a:pt x="9" y="32"/>
                </a:cubicBezTo>
                <a:cubicBezTo>
                  <a:pt x="0" y="55"/>
                  <a:pt x="10" y="80"/>
                  <a:pt x="32" y="89"/>
                </a:cubicBezTo>
                <a:cubicBezTo>
                  <a:pt x="242" y="177"/>
                  <a:pt x="242" y="177"/>
                  <a:pt x="242" y="177"/>
                </a:cubicBezTo>
                <a:cubicBezTo>
                  <a:pt x="242" y="1124"/>
                  <a:pt x="242" y="1124"/>
                  <a:pt x="242" y="1124"/>
                </a:cubicBezTo>
                <a:cubicBezTo>
                  <a:pt x="242" y="1214"/>
                  <a:pt x="309" y="1288"/>
                  <a:pt x="396" y="1299"/>
                </a:cubicBezTo>
                <a:cubicBezTo>
                  <a:pt x="380" y="1325"/>
                  <a:pt x="371" y="1356"/>
                  <a:pt x="371" y="1389"/>
                </a:cubicBezTo>
                <a:cubicBezTo>
                  <a:pt x="371" y="1485"/>
                  <a:pt x="449" y="1563"/>
                  <a:pt x="545" y="1563"/>
                </a:cubicBezTo>
                <a:cubicBezTo>
                  <a:pt x="641" y="1563"/>
                  <a:pt x="720" y="1485"/>
                  <a:pt x="720" y="1389"/>
                </a:cubicBezTo>
                <a:cubicBezTo>
                  <a:pt x="720" y="1357"/>
                  <a:pt x="711" y="1326"/>
                  <a:pt x="696" y="1301"/>
                </a:cubicBezTo>
                <a:cubicBezTo>
                  <a:pt x="1084" y="1301"/>
                  <a:pt x="1084" y="1301"/>
                  <a:pt x="1084" y="1301"/>
                </a:cubicBezTo>
                <a:cubicBezTo>
                  <a:pt x="1069" y="1327"/>
                  <a:pt x="1060" y="1357"/>
                  <a:pt x="1060" y="1389"/>
                </a:cubicBezTo>
                <a:cubicBezTo>
                  <a:pt x="1060" y="1485"/>
                  <a:pt x="1138" y="1563"/>
                  <a:pt x="1234" y="1563"/>
                </a:cubicBezTo>
                <a:cubicBezTo>
                  <a:pt x="1330" y="1563"/>
                  <a:pt x="1409" y="1485"/>
                  <a:pt x="1409" y="1389"/>
                </a:cubicBezTo>
                <a:cubicBezTo>
                  <a:pt x="1409" y="1293"/>
                  <a:pt x="1330" y="1214"/>
                  <a:pt x="1234" y="1214"/>
                </a:cubicBezTo>
                <a:cubicBezTo>
                  <a:pt x="418" y="1214"/>
                  <a:pt x="418" y="1214"/>
                  <a:pt x="418" y="1214"/>
                </a:cubicBezTo>
                <a:cubicBezTo>
                  <a:pt x="368" y="1214"/>
                  <a:pt x="328" y="1174"/>
                  <a:pt x="328" y="1124"/>
                </a:cubicBezTo>
                <a:cubicBezTo>
                  <a:pt x="328" y="1007"/>
                  <a:pt x="328" y="1007"/>
                  <a:pt x="328" y="1007"/>
                </a:cubicBezTo>
                <a:cubicBezTo>
                  <a:pt x="354" y="1022"/>
                  <a:pt x="385" y="1031"/>
                  <a:pt x="418" y="1031"/>
                </a:cubicBezTo>
                <a:close/>
                <a:moveTo>
                  <a:pt x="633" y="1388"/>
                </a:moveTo>
                <a:cubicBezTo>
                  <a:pt x="633" y="1437"/>
                  <a:pt x="594" y="1476"/>
                  <a:pt x="545" y="1476"/>
                </a:cubicBezTo>
                <a:cubicBezTo>
                  <a:pt x="497" y="1476"/>
                  <a:pt x="457" y="1437"/>
                  <a:pt x="457" y="1388"/>
                </a:cubicBezTo>
                <a:cubicBezTo>
                  <a:pt x="457" y="1340"/>
                  <a:pt x="497" y="1300"/>
                  <a:pt x="545" y="1300"/>
                </a:cubicBezTo>
                <a:cubicBezTo>
                  <a:pt x="594" y="1300"/>
                  <a:pt x="633" y="1340"/>
                  <a:pt x="633" y="1388"/>
                </a:cubicBezTo>
                <a:close/>
                <a:moveTo>
                  <a:pt x="1323" y="1388"/>
                </a:moveTo>
                <a:cubicBezTo>
                  <a:pt x="1323" y="1437"/>
                  <a:pt x="1283" y="1476"/>
                  <a:pt x="1235" y="1476"/>
                </a:cubicBezTo>
                <a:cubicBezTo>
                  <a:pt x="1186" y="1476"/>
                  <a:pt x="1147" y="1437"/>
                  <a:pt x="1147" y="1388"/>
                </a:cubicBezTo>
                <a:cubicBezTo>
                  <a:pt x="1147" y="1340"/>
                  <a:pt x="1186" y="1300"/>
                  <a:pt x="1235" y="1300"/>
                </a:cubicBezTo>
                <a:cubicBezTo>
                  <a:pt x="1283" y="1300"/>
                  <a:pt x="1323" y="1340"/>
                  <a:pt x="1323" y="1388"/>
                </a:cubicBezTo>
                <a:close/>
                <a:moveTo>
                  <a:pt x="1276" y="945"/>
                </a:moveTo>
                <a:cubicBezTo>
                  <a:pt x="418" y="945"/>
                  <a:pt x="418" y="945"/>
                  <a:pt x="418" y="945"/>
                </a:cubicBezTo>
                <a:cubicBezTo>
                  <a:pt x="368" y="945"/>
                  <a:pt x="328" y="904"/>
                  <a:pt x="328" y="855"/>
                </a:cubicBezTo>
                <a:cubicBezTo>
                  <a:pt x="328" y="388"/>
                  <a:pt x="328" y="388"/>
                  <a:pt x="328" y="388"/>
                </a:cubicBezTo>
                <a:cubicBezTo>
                  <a:pt x="1367" y="531"/>
                  <a:pt x="1367" y="531"/>
                  <a:pt x="1367" y="531"/>
                </a:cubicBezTo>
                <a:cubicBezTo>
                  <a:pt x="1367" y="854"/>
                  <a:pt x="1367" y="854"/>
                  <a:pt x="1367" y="854"/>
                </a:cubicBezTo>
                <a:cubicBezTo>
                  <a:pt x="1367" y="904"/>
                  <a:pt x="1326" y="945"/>
                  <a:pt x="1276" y="945"/>
                </a:cubicBezTo>
                <a:close/>
                <a:moveTo>
                  <a:pt x="1276" y="945"/>
                </a:moveTo>
                <a:cubicBezTo>
                  <a:pt x="1276" y="945"/>
                  <a:pt x="1276" y="945"/>
                  <a:pt x="1276" y="945"/>
                </a:cubicBezTo>
              </a:path>
            </a:pathLst>
          </a:custGeom>
          <a:solidFill>
            <a:srgbClr val="008AE2"/>
          </a:solidFill>
          <a:ln>
            <a:noFill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65" name="Group 210">
            <a:extLst>
              <a:ext uri="{FF2B5EF4-FFF2-40B4-BE49-F238E27FC236}">
                <a16:creationId xmlns:a16="http://schemas.microsoft.com/office/drawing/2014/main" xmlns="" id="{5330F462-6A5E-47AA-ADF7-6F0C9937A55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10037" y="5719763"/>
            <a:ext cx="482600" cy="519113"/>
            <a:chOff x="3662" y="2962"/>
            <a:chExt cx="304" cy="327"/>
          </a:xfrm>
          <a:solidFill>
            <a:srgbClr val="008AE2"/>
          </a:solidFill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grpSpPr>
        <p:sp>
          <p:nvSpPr>
            <p:cNvPr id="267" name="Freeform 211">
              <a:extLst>
                <a:ext uri="{FF2B5EF4-FFF2-40B4-BE49-F238E27FC236}">
                  <a16:creationId xmlns:a16="http://schemas.microsoft.com/office/drawing/2014/main" xmlns="" id="{8293B4AA-7B6D-4A06-AC2E-FF219663AA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2" y="3188"/>
              <a:ext cx="118" cy="56"/>
            </a:xfrm>
            <a:custGeom>
              <a:avLst/>
              <a:gdLst>
                <a:gd name="T0" fmla="*/ 524 w 547"/>
                <a:gd name="T1" fmla="*/ 15 h 260"/>
                <a:gd name="T2" fmla="*/ 463 w 547"/>
                <a:gd name="T3" fmla="*/ 24 h 260"/>
                <a:gd name="T4" fmla="*/ 162 w 547"/>
                <a:gd name="T5" fmla="*/ 174 h 260"/>
                <a:gd name="T6" fmla="*/ 43 w 547"/>
                <a:gd name="T7" fmla="*/ 174 h 260"/>
                <a:gd name="T8" fmla="*/ 0 w 547"/>
                <a:gd name="T9" fmla="*/ 217 h 260"/>
                <a:gd name="T10" fmla="*/ 43 w 547"/>
                <a:gd name="T11" fmla="*/ 260 h 260"/>
                <a:gd name="T12" fmla="*/ 163 w 547"/>
                <a:gd name="T13" fmla="*/ 260 h 260"/>
                <a:gd name="T14" fmla="*/ 372 w 547"/>
                <a:gd name="T15" fmla="*/ 210 h 260"/>
                <a:gd name="T16" fmla="*/ 532 w 547"/>
                <a:gd name="T17" fmla="*/ 75 h 260"/>
                <a:gd name="T18" fmla="*/ 524 w 547"/>
                <a:gd name="T19" fmla="*/ 15 h 260"/>
                <a:gd name="T20" fmla="*/ 524 w 547"/>
                <a:gd name="T21" fmla="*/ 15 h 260"/>
                <a:gd name="T22" fmla="*/ 524 w 547"/>
                <a:gd name="T23" fmla="*/ 1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7" h="260">
                  <a:moveTo>
                    <a:pt x="524" y="15"/>
                  </a:moveTo>
                  <a:cubicBezTo>
                    <a:pt x="505" y="0"/>
                    <a:pt x="478" y="4"/>
                    <a:pt x="463" y="24"/>
                  </a:cubicBezTo>
                  <a:cubicBezTo>
                    <a:pt x="391" y="119"/>
                    <a:pt x="282" y="174"/>
                    <a:pt x="162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19" y="174"/>
                    <a:pt x="0" y="193"/>
                    <a:pt x="0" y="217"/>
                  </a:cubicBezTo>
                  <a:cubicBezTo>
                    <a:pt x="0" y="241"/>
                    <a:pt x="19" y="260"/>
                    <a:pt x="4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236" y="260"/>
                    <a:pt x="307" y="243"/>
                    <a:pt x="372" y="210"/>
                  </a:cubicBezTo>
                  <a:cubicBezTo>
                    <a:pt x="435" y="178"/>
                    <a:pt x="490" y="132"/>
                    <a:pt x="532" y="75"/>
                  </a:cubicBezTo>
                  <a:cubicBezTo>
                    <a:pt x="547" y="56"/>
                    <a:pt x="543" y="29"/>
                    <a:pt x="524" y="15"/>
                  </a:cubicBezTo>
                  <a:close/>
                  <a:moveTo>
                    <a:pt x="524" y="15"/>
                  </a:moveTo>
                  <a:cubicBezTo>
                    <a:pt x="524" y="15"/>
                    <a:pt x="524" y="15"/>
                    <a:pt x="524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Freeform 212">
              <a:extLst>
                <a:ext uri="{FF2B5EF4-FFF2-40B4-BE49-F238E27FC236}">
                  <a16:creationId xmlns:a16="http://schemas.microsoft.com/office/drawing/2014/main" xmlns="" id="{B0A16911-1E57-4CF3-92E5-55E265C64C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7" y="2962"/>
              <a:ext cx="169" cy="109"/>
            </a:xfrm>
            <a:custGeom>
              <a:avLst/>
              <a:gdLst>
                <a:gd name="T0" fmla="*/ 22 w 783"/>
                <a:gd name="T1" fmla="*/ 453 h 507"/>
                <a:gd name="T2" fmla="*/ 48 w 783"/>
                <a:gd name="T3" fmla="*/ 461 h 507"/>
                <a:gd name="T4" fmla="*/ 83 w 783"/>
                <a:gd name="T5" fmla="*/ 445 h 507"/>
                <a:gd name="T6" fmla="*/ 380 w 783"/>
                <a:gd name="T7" fmla="*/ 299 h 507"/>
                <a:gd name="T8" fmla="*/ 631 w 783"/>
                <a:gd name="T9" fmla="*/ 299 h 507"/>
                <a:gd name="T10" fmla="*/ 497 w 783"/>
                <a:gd name="T11" fmla="*/ 433 h 507"/>
                <a:gd name="T12" fmla="*/ 497 w 783"/>
                <a:gd name="T13" fmla="*/ 494 h 507"/>
                <a:gd name="T14" fmla="*/ 528 w 783"/>
                <a:gd name="T15" fmla="*/ 507 h 507"/>
                <a:gd name="T16" fmla="*/ 558 w 783"/>
                <a:gd name="T17" fmla="*/ 494 h 507"/>
                <a:gd name="T18" fmla="*/ 766 w 783"/>
                <a:gd name="T19" fmla="*/ 286 h 507"/>
                <a:gd name="T20" fmla="*/ 766 w 783"/>
                <a:gd name="T21" fmla="*/ 225 h 507"/>
                <a:gd name="T22" fmla="*/ 558 w 783"/>
                <a:gd name="T23" fmla="*/ 17 h 507"/>
                <a:gd name="T24" fmla="*/ 497 w 783"/>
                <a:gd name="T25" fmla="*/ 17 h 507"/>
                <a:gd name="T26" fmla="*/ 497 w 783"/>
                <a:gd name="T27" fmla="*/ 78 h 507"/>
                <a:gd name="T28" fmla="*/ 631 w 783"/>
                <a:gd name="T29" fmla="*/ 212 h 507"/>
                <a:gd name="T30" fmla="*/ 380 w 783"/>
                <a:gd name="T31" fmla="*/ 212 h 507"/>
                <a:gd name="T32" fmla="*/ 14 w 783"/>
                <a:gd name="T33" fmla="*/ 392 h 507"/>
                <a:gd name="T34" fmla="*/ 22 w 783"/>
                <a:gd name="T35" fmla="*/ 453 h 507"/>
                <a:gd name="T36" fmla="*/ 22 w 783"/>
                <a:gd name="T37" fmla="*/ 453 h 507"/>
                <a:gd name="T38" fmla="*/ 22 w 783"/>
                <a:gd name="T39" fmla="*/ 453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3" h="507">
                  <a:moveTo>
                    <a:pt x="22" y="453"/>
                  </a:moveTo>
                  <a:cubicBezTo>
                    <a:pt x="30" y="459"/>
                    <a:pt x="39" y="461"/>
                    <a:pt x="48" y="461"/>
                  </a:cubicBezTo>
                  <a:cubicBezTo>
                    <a:pt x="61" y="461"/>
                    <a:pt x="74" y="456"/>
                    <a:pt x="83" y="445"/>
                  </a:cubicBezTo>
                  <a:cubicBezTo>
                    <a:pt x="155" y="352"/>
                    <a:pt x="263" y="299"/>
                    <a:pt x="380" y="299"/>
                  </a:cubicBezTo>
                  <a:cubicBezTo>
                    <a:pt x="631" y="299"/>
                    <a:pt x="631" y="299"/>
                    <a:pt x="631" y="299"/>
                  </a:cubicBezTo>
                  <a:cubicBezTo>
                    <a:pt x="497" y="433"/>
                    <a:pt x="497" y="433"/>
                    <a:pt x="497" y="433"/>
                  </a:cubicBezTo>
                  <a:cubicBezTo>
                    <a:pt x="480" y="450"/>
                    <a:pt x="480" y="477"/>
                    <a:pt x="497" y="494"/>
                  </a:cubicBezTo>
                  <a:cubicBezTo>
                    <a:pt x="506" y="502"/>
                    <a:pt x="517" y="507"/>
                    <a:pt x="528" y="507"/>
                  </a:cubicBezTo>
                  <a:cubicBezTo>
                    <a:pt x="539" y="507"/>
                    <a:pt x="550" y="503"/>
                    <a:pt x="558" y="494"/>
                  </a:cubicBezTo>
                  <a:cubicBezTo>
                    <a:pt x="766" y="286"/>
                    <a:pt x="766" y="286"/>
                    <a:pt x="766" y="286"/>
                  </a:cubicBezTo>
                  <a:cubicBezTo>
                    <a:pt x="783" y="269"/>
                    <a:pt x="783" y="242"/>
                    <a:pt x="766" y="225"/>
                  </a:cubicBezTo>
                  <a:cubicBezTo>
                    <a:pt x="558" y="17"/>
                    <a:pt x="558" y="17"/>
                    <a:pt x="558" y="17"/>
                  </a:cubicBezTo>
                  <a:cubicBezTo>
                    <a:pt x="541" y="0"/>
                    <a:pt x="514" y="0"/>
                    <a:pt x="497" y="17"/>
                  </a:cubicBezTo>
                  <a:cubicBezTo>
                    <a:pt x="480" y="34"/>
                    <a:pt x="480" y="61"/>
                    <a:pt x="497" y="78"/>
                  </a:cubicBezTo>
                  <a:cubicBezTo>
                    <a:pt x="631" y="212"/>
                    <a:pt x="631" y="212"/>
                    <a:pt x="631" y="212"/>
                  </a:cubicBezTo>
                  <a:cubicBezTo>
                    <a:pt x="380" y="212"/>
                    <a:pt x="380" y="212"/>
                    <a:pt x="380" y="212"/>
                  </a:cubicBezTo>
                  <a:cubicBezTo>
                    <a:pt x="236" y="212"/>
                    <a:pt x="102" y="277"/>
                    <a:pt x="14" y="392"/>
                  </a:cubicBezTo>
                  <a:cubicBezTo>
                    <a:pt x="0" y="411"/>
                    <a:pt x="3" y="438"/>
                    <a:pt x="22" y="453"/>
                  </a:cubicBezTo>
                  <a:close/>
                  <a:moveTo>
                    <a:pt x="22" y="453"/>
                  </a:moveTo>
                  <a:cubicBezTo>
                    <a:pt x="22" y="453"/>
                    <a:pt x="22" y="453"/>
                    <a:pt x="22" y="45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Freeform 213">
              <a:extLst>
                <a:ext uri="{FF2B5EF4-FFF2-40B4-BE49-F238E27FC236}">
                  <a16:creationId xmlns:a16="http://schemas.microsoft.com/office/drawing/2014/main" xmlns="" id="{0D537BD8-7287-4124-903E-7A39CD80FD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2" y="3008"/>
              <a:ext cx="304" cy="281"/>
            </a:xfrm>
            <a:custGeom>
              <a:avLst/>
              <a:gdLst>
                <a:gd name="T0" fmla="*/ 1180 w 1405"/>
                <a:gd name="T1" fmla="*/ 810 h 1300"/>
                <a:gd name="T2" fmla="*/ 1119 w 1405"/>
                <a:gd name="T3" fmla="*/ 810 h 1300"/>
                <a:gd name="T4" fmla="*/ 1119 w 1405"/>
                <a:gd name="T5" fmla="*/ 872 h 1300"/>
                <a:gd name="T6" fmla="*/ 1253 w 1405"/>
                <a:gd name="T7" fmla="*/ 1006 h 1300"/>
                <a:gd name="T8" fmla="*/ 1002 w 1405"/>
                <a:gd name="T9" fmla="*/ 1006 h 1300"/>
                <a:gd name="T10" fmla="*/ 626 w 1405"/>
                <a:gd name="T11" fmla="*/ 629 h 1300"/>
                <a:gd name="T12" fmla="*/ 626 w 1405"/>
                <a:gd name="T13" fmla="*/ 463 h 1300"/>
                <a:gd name="T14" fmla="*/ 162 w 1405"/>
                <a:gd name="T15" fmla="*/ 0 h 1300"/>
                <a:gd name="T16" fmla="*/ 43 w 1405"/>
                <a:gd name="T17" fmla="*/ 0 h 1300"/>
                <a:gd name="T18" fmla="*/ 0 w 1405"/>
                <a:gd name="T19" fmla="*/ 43 h 1300"/>
                <a:gd name="T20" fmla="*/ 43 w 1405"/>
                <a:gd name="T21" fmla="*/ 86 h 1300"/>
                <a:gd name="T22" fmla="*/ 162 w 1405"/>
                <a:gd name="T23" fmla="*/ 86 h 1300"/>
                <a:gd name="T24" fmla="*/ 539 w 1405"/>
                <a:gd name="T25" fmla="*/ 463 h 1300"/>
                <a:gd name="T26" fmla="*/ 539 w 1405"/>
                <a:gd name="T27" fmla="*/ 629 h 1300"/>
                <a:gd name="T28" fmla="*/ 1002 w 1405"/>
                <a:gd name="T29" fmla="*/ 1092 h 1300"/>
                <a:gd name="T30" fmla="*/ 1253 w 1405"/>
                <a:gd name="T31" fmla="*/ 1092 h 1300"/>
                <a:gd name="T32" fmla="*/ 1119 w 1405"/>
                <a:gd name="T33" fmla="*/ 1226 h 1300"/>
                <a:gd name="T34" fmla="*/ 1119 w 1405"/>
                <a:gd name="T35" fmla="*/ 1287 h 1300"/>
                <a:gd name="T36" fmla="*/ 1150 w 1405"/>
                <a:gd name="T37" fmla="*/ 1300 h 1300"/>
                <a:gd name="T38" fmla="*/ 1180 w 1405"/>
                <a:gd name="T39" fmla="*/ 1287 h 1300"/>
                <a:gd name="T40" fmla="*/ 1388 w 1405"/>
                <a:gd name="T41" fmla="*/ 1079 h 1300"/>
                <a:gd name="T42" fmla="*/ 1388 w 1405"/>
                <a:gd name="T43" fmla="*/ 1018 h 1300"/>
                <a:gd name="T44" fmla="*/ 1180 w 1405"/>
                <a:gd name="T45" fmla="*/ 810 h 1300"/>
                <a:gd name="T46" fmla="*/ 1180 w 1405"/>
                <a:gd name="T47" fmla="*/ 810 h 1300"/>
                <a:gd name="T48" fmla="*/ 1180 w 1405"/>
                <a:gd name="T49" fmla="*/ 810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05" h="1300">
                  <a:moveTo>
                    <a:pt x="1180" y="810"/>
                  </a:moveTo>
                  <a:cubicBezTo>
                    <a:pt x="1163" y="793"/>
                    <a:pt x="1136" y="793"/>
                    <a:pt x="1119" y="810"/>
                  </a:cubicBezTo>
                  <a:cubicBezTo>
                    <a:pt x="1102" y="827"/>
                    <a:pt x="1102" y="855"/>
                    <a:pt x="1119" y="872"/>
                  </a:cubicBezTo>
                  <a:cubicBezTo>
                    <a:pt x="1253" y="1006"/>
                    <a:pt x="1253" y="1006"/>
                    <a:pt x="1253" y="1006"/>
                  </a:cubicBezTo>
                  <a:cubicBezTo>
                    <a:pt x="1002" y="1006"/>
                    <a:pt x="1002" y="1006"/>
                    <a:pt x="1002" y="1006"/>
                  </a:cubicBezTo>
                  <a:cubicBezTo>
                    <a:pt x="794" y="1006"/>
                    <a:pt x="626" y="837"/>
                    <a:pt x="626" y="629"/>
                  </a:cubicBezTo>
                  <a:cubicBezTo>
                    <a:pt x="626" y="463"/>
                    <a:pt x="626" y="463"/>
                    <a:pt x="626" y="463"/>
                  </a:cubicBezTo>
                  <a:cubicBezTo>
                    <a:pt x="626" y="207"/>
                    <a:pt x="418" y="0"/>
                    <a:pt x="1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7"/>
                    <a:pt x="19" y="86"/>
                    <a:pt x="43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370" y="86"/>
                    <a:pt x="539" y="255"/>
                    <a:pt x="539" y="463"/>
                  </a:cubicBezTo>
                  <a:cubicBezTo>
                    <a:pt x="539" y="629"/>
                    <a:pt x="539" y="629"/>
                    <a:pt x="539" y="629"/>
                  </a:cubicBezTo>
                  <a:cubicBezTo>
                    <a:pt x="539" y="884"/>
                    <a:pt x="747" y="1092"/>
                    <a:pt x="1002" y="1092"/>
                  </a:cubicBezTo>
                  <a:cubicBezTo>
                    <a:pt x="1253" y="1092"/>
                    <a:pt x="1253" y="1092"/>
                    <a:pt x="1253" y="1092"/>
                  </a:cubicBezTo>
                  <a:cubicBezTo>
                    <a:pt x="1119" y="1226"/>
                    <a:pt x="1119" y="1226"/>
                    <a:pt x="1119" y="1226"/>
                  </a:cubicBezTo>
                  <a:cubicBezTo>
                    <a:pt x="1102" y="1243"/>
                    <a:pt x="1102" y="1270"/>
                    <a:pt x="1119" y="1287"/>
                  </a:cubicBezTo>
                  <a:cubicBezTo>
                    <a:pt x="1128" y="1296"/>
                    <a:pt x="1139" y="1300"/>
                    <a:pt x="1150" y="1300"/>
                  </a:cubicBezTo>
                  <a:cubicBezTo>
                    <a:pt x="1161" y="1300"/>
                    <a:pt x="1172" y="1296"/>
                    <a:pt x="1180" y="1287"/>
                  </a:cubicBezTo>
                  <a:cubicBezTo>
                    <a:pt x="1388" y="1079"/>
                    <a:pt x="1388" y="1079"/>
                    <a:pt x="1388" y="1079"/>
                  </a:cubicBezTo>
                  <a:cubicBezTo>
                    <a:pt x="1405" y="1062"/>
                    <a:pt x="1405" y="1035"/>
                    <a:pt x="1388" y="1018"/>
                  </a:cubicBezTo>
                  <a:lnTo>
                    <a:pt x="1180" y="810"/>
                  </a:lnTo>
                  <a:close/>
                  <a:moveTo>
                    <a:pt x="1180" y="810"/>
                  </a:moveTo>
                  <a:cubicBezTo>
                    <a:pt x="1180" y="810"/>
                    <a:pt x="1180" y="810"/>
                    <a:pt x="1180" y="8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0" name="Group 216">
            <a:extLst>
              <a:ext uri="{FF2B5EF4-FFF2-40B4-BE49-F238E27FC236}">
                <a16:creationId xmlns:a16="http://schemas.microsoft.com/office/drawing/2014/main" xmlns="" id="{BA46F794-8339-4833-BBEC-60355C0E22A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53037" y="5719763"/>
            <a:ext cx="534988" cy="412750"/>
            <a:chOff x="4142" y="2962"/>
            <a:chExt cx="337" cy="260"/>
          </a:xfrm>
          <a:solidFill>
            <a:srgbClr val="008AE2"/>
          </a:solidFill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grpSpPr>
        <p:sp>
          <p:nvSpPr>
            <p:cNvPr id="272" name="Freeform 217">
              <a:extLst>
                <a:ext uri="{FF2B5EF4-FFF2-40B4-BE49-F238E27FC236}">
                  <a16:creationId xmlns:a16="http://schemas.microsoft.com/office/drawing/2014/main" xmlns="" id="{B09B17B9-403F-499E-9B5E-911F5146ED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2" y="2962"/>
              <a:ext cx="206" cy="260"/>
            </a:xfrm>
            <a:custGeom>
              <a:avLst/>
              <a:gdLst>
                <a:gd name="T0" fmla="*/ 904 w 947"/>
                <a:gd name="T1" fmla="*/ 0 h 1199"/>
                <a:gd name="T2" fmla="*/ 600 w 947"/>
                <a:gd name="T3" fmla="*/ 83 h 1199"/>
                <a:gd name="T4" fmla="*/ 398 w 947"/>
                <a:gd name="T5" fmla="*/ 278 h 1199"/>
                <a:gd name="T6" fmla="*/ 169 w 947"/>
                <a:gd name="T7" fmla="*/ 278 h 1199"/>
                <a:gd name="T8" fmla="*/ 0 w 947"/>
                <a:gd name="T9" fmla="*/ 447 h 1199"/>
                <a:gd name="T10" fmla="*/ 0 w 947"/>
                <a:gd name="T11" fmla="*/ 752 h 1199"/>
                <a:gd name="T12" fmla="*/ 169 w 947"/>
                <a:gd name="T13" fmla="*/ 921 h 1199"/>
                <a:gd name="T14" fmla="*/ 398 w 947"/>
                <a:gd name="T15" fmla="*/ 921 h 1199"/>
                <a:gd name="T16" fmla="*/ 600 w 947"/>
                <a:gd name="T17" fmla="*/ 1116 h 1199"/>
                <a:gd name="T18" fmla="*/ 904 w 947"/>
                <a:gd name="T19" fmla="*/ 1199 h 1199"/>
                <a:gd name="T20" fmla="*/ 947 w 947"/>
                <a:gd name="T21" fmla="*/ 1156 h 1199"/>
                <a:gd name="T22" fmla="*/ 947 w 947"/>
                <a:gd name="T23" fmla="*/ 43 h 1199"/>
                <a:gd name="T24" fmla="*/ 904 w 947"/>
                <a:gd name="T25" fmla="*/ 0 h 1199"/>
                <a:gd name="T26" fmla="*/ 379 w 947"/>
                <a:gd name="T27" fmla="*/ 835 h 1199"/>
                <a:gd name="T28" fmla="*/ 169 w 947"/>
                <a:gd name="T29" fmla="*/ 835 h 1199"/>
                <a:gd name="T30" fmla="*/ 86 w 947"/>
                <a:gd name="T31" fmla="*/ 752 h 1199"/>
                <a:gd name="T32" fmla="*/ 86 w 947"/>
                <a:gd name="T33" fmla="*/ 447 h 1199"/>
                <a:gd name="T34" fmla="*/ 169 w 947"/>
                <a:gd name="T35" fmla="*/ 364 h 1199"/>
                <a:gd name="T36" fmla="*/ 379 w 947"/>
                <a:gd name="T37" fmla="*/ 364 h 1199"/>
                <a:gd name="T38" fmla="*/ 379 w 947"/>
                <a:gd name="T39" fmla="*/ 835 h 1199"/>
                <a:gd name="T40" fmla="*/ 861 w 947"/>
                <a:gd name="T41" fmla="*/ 1111 h 1199"/>
                <a:gd name="T42" fmla="*/ 465 w 947"/>
                <a:gd name="T43" fmla="*/ 866 h 1199"/>
                <a:gd name="T44" fmla="*/ 465 w 947"/>
                <a:gd name="T45" fmla="*/ 333 h 1199"/>
                <a:gd name="T46" fmla="*/ 861 w 947"/>
                <a:gd name="T47" fmla="*/ 88 h 1199"/>
                <a:gd name="T48" fmla="*/ 861 w 947"/>
                <a:gd name="T49" fmla="*/ 1111 h 1199"/>
                <a:gd name="T50" fmla="*/ 861 w 947"/>
                <a:gd name="T51" fmla="*/ 1111 h 1199"/>
                <a:gd name="T52" fmla="*/ 861 w 947"/>
                <a:gd name="T53" fmla="*/ 1111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47" h="1199">
                  <a:moveTo>
                    <a:pt x="904" y="0"/>
                  </a:moveTo>
                  <a:cubicBezTo>
                    <a:pt x="797" y="0"/>
                    <a:pt x="692" y="28"/>
                    <a:pt x="600" y="83"/>
                  </a:cubicBezTo>
                  <a:cubicBezTo>
                    <a:pt x="518" y="131"/>
                    <a:pt x="449" y="198"/>
                    <a:pt x="398" y="278"/>
                  </a:cubicBezTo>
                  <a:cubicBezTo>
                    <a:pt x="169" y="278"/>
                    <a:pt x="169" y="278"/>
                    <a:pt x="169" y="278"/>
                  </a:cubicBezTo>
                  <a:cubicBezTo>
                    <a:pt x="76" y="278"/>
                    <a:pt x="0" y="354"/>
                    <a:pt x="0" y="447"/>
                  </a:cubicBezTo>
                  <a:cubicBezTo>
                    <a:pt x="0" y="752"/>
                    <a:pt x="0" y="752"/>
                    <a:pt x="0" y="752"/>
                  </a:cubicBezTo>
                  <a:cubicBezTo>
                    <a:pt x="0" y="845"/>
                    <a:pt x="76" y="921"/>
                    <a:pt x="169" y="921"/>
                  </a:cubicBezTo>
                  <a:cubicBezTo>
                    <a:pt x="398" y="921"/>
                    <a:pt x="398" y="921"/>
                    <a:pt x="398" y="921"/>
                  </a:cubicBezTo>
                  <a:cubicBezTo>
                    <a:pt x="449" y="1001"/>
                    <a:pt x="518" y="1068"/>
                    <a:pt x="600" y="1116"/>
                  </a:cubicBezTo>
                  <a:cubicBezTo>
                    <a:pt x="692" y="1171"/>
                    <a:pt x="797" y="1199"/>
                    <a:pt x="904" y="1199"/>
                  </a:cubicBezTo>
                  <a:cubicBezTo>
                    <a:pt x="928" y="1199"/>
                    <a:pt x="947" y="1180"/>
                    <a:pt x="947" y="1156"/>
                  </a:cubicBezTo>
                  <a:cubicBezTo>
                    <a:pt x="947" y="43"/>
                    <a:pt x="947" y="43"/>
                    <a:pt x="947" y="43"/>
                  </a:cubicBezTo>
                  <a:cubicBezTo>
                    <a:pt x="947" y="19"/>
                    <a:pt x="928" y="0"/>
                    <a:pt x="904" y="0"/>
                  </a:cubicBezTo>
                  <a:close/>
                  <a:moveTo>
                    <a:pt x="379" y="835"/>
                  </a:moveTo>
                  <a:cubicBezTo>
                    <a:pt x="169" y="835"/>
                    <a:pt x="169" y="835"/>
                    <a:pt x="169" y="835"/>
                  </a:cubicBezTo>
                  <a:cubicBezTo>
                    <a:pt x="123" y="835"/>
                    <a:pt x="86" y="798"/>
                    <a:pt x="86" y="752"/>
                  </a:cubicBezTo>
                  <a:cubicBezTo>
                    <a:pt x="86" y="447"/>
                    <a:pt x="86" y="447"/>
                    <a:pt x="86" y="447"/>
                  </a:cubicBezTo>
                  <a:cubicBezTo>
                    <a:pt x="86" y="401"/>
                    <a:pt x="123" y="364"/>
                    <a:pt x="169" y="364"/>
                  </a:cubicBezTo>
                  <a:cubicBezTo>
                    <a:pt x="379" y="364"/>
                    <a:pt x="379" y="364"/>
                    <a:pt x="379" y="364"/>
                  </a:cubicBezTo>
                  <a:lnTo>
                    <a:pt x="379" y="835"/>
                  </a:lnTo>
                  <a:close/>
                  <a:moveTo>
                    <a:pt x="861" y="1111"/>
                  </a:moveTo>
                  <a:cubicBezTo>
                    <a:pt x="699" y="1097"/>
                    <a:pt x="551" y="1006"/>
                    <a:pt x="465" y="866"/>
                  </a:cubicBezTo>
                  <a:cubicBezTo>
                    <a:pt x="465" y="333"/>
                    <a:pt x="465" y="333"/>
                    <a:pt x="465" y="333"/>
                  </a:cubicBezTo>
                  <a:cubicBezTo>
                    <a:pt x="551" y="193"/>
                    <a:pt x="699" y="102"/>
                    <a:pt x="861" y="88"/>
                  </a:cubicBezTo>
                  <a:lnTo>
                    <a:pt x="861" y="1111"/>
                  </a:lnTo>
                  <a:close/>
                  <a:moveTo>
                    <a:pt x="861" y="1111"/>
                  </a:moveTo>
                  <a:cubicBezTo>
                    <a:pt x="861" y="1111"/>
                    <a:pt x="861" y="1111"/>
                    <a:pt x="861" y="11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Freeform 218">
              <a:extLst>
                <a:ext uri="{FF2B5EF4-FFF2-40B4-BE49-F238E27FC236}">
                  <a16:creationId xmlns:a16="http://schemas.microsoft.com/office/drawing/2014/main" xmlns="" id="{D35428BE-DC66-4AF2-98D4-631C55A4AE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8" y="3016"/>
              <a:ext cx="54" cy="151"/>
            </a:xfrm>
            <a:custGeom>
              <a:avLst/>
              <a:gdLst>
                <a:gd name="T0" fmla="*/ 73 w 249"/>
                <a:gd name="T1" fmla="*/ 14 h 692"/>
                <a:gd name="T2" fmla="*/ 13 w 249"/>
                <a:gd name="T3" fmla="*/ 25 h 692"/>
                <a:gd name="T4" fmla="*/ 24 w 249"/>
                <a:gd name="T5" fmla="*/ 85 h 692"/>
                <a:gd name="T6" fmla="*/ 162 w 249"/>
                <a:gd name="T7" fmla="*/ 349 h 692"/>
                <a:gd name="T8" fmla="*/ 24 w 249"/>
                <a:gd name="T9" fmla="*/ 613 h 692"/>
                <a:gd name="T10" fmla="*/ 13 w 249"/>
                <a:gd name="T11" fmla="*/ 673 h 692"/>
                <a:gd name="T12" fmla="*/ 49 w 249"/>
                <a:gd name="T13" fmla="*/ 692 h 692"/>
                <a:gd name="T14" fmla="*/ 73 w 249"/>
                <a:gd name="T15" fmla="*/ 684 h 692"/>
                <a:gd name="T16" fmla="*/ 249 w 249"/>
                <a:gd name="T17" fmla="*/ 349 h 692"/>
                <a:gd name="T18" fmla="*/ 73 w 249"/>
                <a:gd name="T19" fmla="*/ 14 h 692"/>
                <a:gd name="T20" fmla="*/ 73 w 249"/>
                <a:gd name="T21" fmla="*/ 14 h 692"/>
                <a:gd name="T22" fmla="*/ 73 w 249"/>
                <a:gd name="T23" fmla="*/ 14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9" h="692">
                  <a:moveTo>
                    <a:pt x="73" y="14"/>
                  </a:moveTo>
                  <a:cubicBezTo>
                    <a:pt x="54" y="0"/>
                    <a:pt x="27" y="5"/>
                    <a:pt x="13" y="25"/>
                  </a:cubicBezTo>
                  <a:cubicBezTo>
                    <a:pt x="0" y="44"/>
                    <a:pt x="4" y="71"/>
                    <a:pt x="24" y="85"/>
                  </a:cubicBezTo>
                  <a:cubicBezTo>
                    <a:pt x="111" y="145"/>
                    <a:pt x="162" y="244"/>
                    <a:pt x="162" y="349"/>
                  </a:cubicBezTo>
                  <a:cubicBezTo>
                    <a:pt x="162" y="454"/>
                    <a:pt x="111" y="553"/>
                    <a:pt x="24" y="613"/>
                  </a:cubicBezTo>
                  <a:cubicBezTo>
                    <a:pt x="5" y="627"/>
                    <a:pt x="0" y="654"/>
                    <a:pt x="13" y="673"/>
                  </a:cubicBezTo>
                  <a:cubicBezTo>
                    <a:pt x="22" y="685"/>
                    <a:pt x="35" y="692"/>
                    <a:pt x="49" y="692"/>
                  </a:cubicBezTo>
                  <a:cubicBezTo>
                    <a:pt x="57" y="692"/>
                    <a:pt x="66" y="689"/>
                    <a:pt x="73" y="684"/>
                  </a:cubicBezTo>
                  <a:cubicBezTo>
                    <a:pt x="183" y="608"/>
                    <a:pt x="249" y="482"/>
                    <a:pt x="249" y="349"/>
                  </a:cubicBezTo>
                  <a:cubicBezTo>
                    <a:pt x="249" y="216"/>
                    <a:pt x="183" y="90"/>
                    <a:pt x="73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19">
              <a:extLst>
                <a:ext uri="{FF2B5EF4-FFF2-40B4-BE49-F238E27FC236}">
                  <a16:creationId xmlns:a16="http://schemas.microsoft.com/office/drawing/2014/main" xmlns="" id="{57D0E762-7598-4DD4-8B8C-A5CC5EBF94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5" y="2978"/>
              <a:ext cx="74" cy="227"/>
            </a:xfrm>
            <a:custGeom>
              <a:avLst/>
              <a:gdLst>
                <a:gd name="T0" fmla="*/ 74 w 342"/>
                <a:gd name="T1" fmla="*/ 14 h 1049"/>
                <a:gd name="T2" fmla="*/ 13 w 342"/>
                <a:gd name="T3" fmla="*/ 25 h 1049"/>
                <a:gd name="T4" fmla="*/ 24 w 342"/>
                <a:gd name="T5" fmla="*/ 85 h 1049"/>
                <a:gd name="T6" fmla="*/ 256 w 342"/>
                <a:gd name="T7" fmla="*/ 528 h 1049"/>
                <a:gd name="T8" fmla="*/ 24 w 342"/>
                <a:gd name="T9" fmla="*/ 970 h 1049"/>
                <a:gd name="T10" fmla="*/ 13 w 342"/>
                <a:gd name="T11" fmla="*/ 1030 h 1049"/>
                <a:gd name="T12" fmla="*/ 49 w 342"/>
                <a:gd name="T13" fmla="*/ 1049 h 1049"/>
                <a:gd name="T14" fmla="*/ 74 w 342"/>
                <a:gd name="T15" fmla="*/ 1041 h 1049"/>
                <a:gd name="T16" fmla="*/ 342 w 342"/>
                <a:gd name="T17" fmla="*/ 528 h 1049"/>
                <a:gd name="T18" fmla="*/ 74 w 342"/>
                <a:gd name="T19" fmla="*/ 14 h 1049"/>
                <a:gd name="T20" fmla="*/ 74 w 342"/>
                <a:gd name="T21" fmla="*/ 14 h 1049"/>
                <a:gd name="T22" fmla="*/ 74 w 342"/>
                <a:gd name="T23" fmla="*/ 14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2" h="1049">
                  <a:moveTo>
                    <a:pt x="74" y="14"/>
                  </a:moveTo>
                  <a:cubicBezTo>
                    <a:pt x="54" y="0"/>
                    <a:pt x="27" y="5"/>
                    <a:pt x="13" y="25"/>
                  </a:cubicBezTo>
                  <a:cubicBezTo>
                    <a:pt x="0" y="44"/>
                    <a:pt x="4" y="71"/>
                    <a:pt x="24" y="85"/>
                  </a:cubicBezTo>
                  <a:cubicBezTo>
                    <a:pt x="169" y="186"/>
                    <a:pt x="256" y="352"/>
                    <a:pt x="256" y="528"/>
                  </a:cubicBezTo>
                  <a:cubicBezTo>
                    <a:pt x="256" y="704"/>
                    <a:pt x="169" y="869"/>
                    <a:pt x="24" y="970"/>
                  </a:cubicBezTo>
                  <a:cubicBezTo>
                    <a:pt x="5" y="984"/>
                    <a:pt x="0" y="1011"/>
                    <a:pt x="13" y="1030"/>
                  </a:cubicBezTo>
                  <a:cubicBezTo>
                    <a:pt x="22" y="1043"/>
                    <a:pt x="35" y="1049"/>
                    <a:pt x="49" y="1049"/>
                  </a:cubicBezTo>
                  <a:cubicBezTo>
                    <a:pt x="58" y="1049"/>
                    <a:pt x="66" y="1046"/>
                    <a:pt x="74" y="1041"/>
                  </a:cubicBezTo>
                  <a:cubicBezTo>
                    <a:pt x="242" y="924"/>
                    <a:pt x="342" y="732"/>
                    <a:pt x="342" y="528"/>
                  </a:cubicBezTo>
                  <a:cubicBezTo>
                    <a:pt x="342" y="323"/>
                    <a:pt x="242" y="131"/>
                    <a:pt x="74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77" name="Freeform 223">
            <a:extLst>
              <a:ext uri="{FF2B5EF4-FFF2-40B4-BE49-F238E27FC236}">
                <a16:creationId xmlns:a16="http://schemas.microsoft.com/office/drawing/2014/main" xmlns="" id="{3570E4E3-A498-4EC0-A9AC-AAFD94C23AFE}"/>
              </a:ext>
            </a:extLst>
          </p:cNvPr>
          <p:cNvSpPr>
            <a:spLocks noEditPoints="1"/>
          </p:cNvSpPr>
          <p:nvPr/>
        </p:nvSpPr>
        <p:spPr bwMode="auto">
          <a:xfrm>
            <a:off x="6396037" y="5719763"/>
            <a:ext cx="538163" cy="511175"/>
          </a:xfrm>
          <a:custGeom>
            <a:avLst/>
            <a:gdLst>
              <a:gd name="T0" fmla="*/ 1560 w 1565"/>
              <a:gd name="T1" fmla="*/ 563 h 1489"/>
              <a:gd name="T2" fmla="*/ 1525 w 1565"/>
              <a:gd name="T3" fmla="*/ 533 h 1489"/>
              <a:gd name="T4" fmla="*/ 1039 w 1565"/>
              <a:gd name="T5" fmla="*/ 464 h 1489"/>
              <a:gd name="T6" fmla="*/ 820 w 1565"/>
              <a:gd name="T7" fmla="*/ 24 h 1489"/>
              <a:gd name="T8" fmla="*/ 781 w 1565"/>
              <a:gd name="T9" fmla="*/ 0 h 1489"/>
              <a:gd name="T10" fmla="*/ 742 w 1565"/>
              <a:gd name="T11" fmla="*/ 25 h 1489"/>
              <a:gd name="T12" fmla="*/ 526 w 1565"/>
              <a:gd name="T13" fmla="*/ 466 h 1489"/>
              <a:gd name="T14" fmla="*/ 40 w 1565"/>
              <a:gd name="T15" fmla="*/ 538 h 1489"/>
              <a:gd name="T16" fmla="*/ 5 w 1565"/>
              <a:gd name="T17" fmla="*/ 568 h 1489"/>
              <a:gd name="T18" fmla="*/ 16 w 1565"/>
              <a:gd name="T19" fmla="*/ 612 h 1489"/>
              <a:gd name="T20" fmla="*/ 369 w 1565"/>
              <a:gd name="T21" fmla="*/ 954 h 1489"/>
              <a:gd name="T22" fmla="*/ 288 w 1565"/>
              <a:gd name="T23" fmla="*/ 1438 h 1489"/>
              <a:gd name="T24" fmla="*/ 305 w 1565"/>
              <a:gd name="T25" fmla="*/ 1481 h 1489"/>
              <a:gd name="T26" fmla="*/ 330 w 1565"/>
              <a:gd name="T27" fmla="*/ 1489 h 1489"/>
              <a:gd name="T28" fmla="*/ 350 w 1565"/>
              <a:gd name="T29" fmla="*/ 1484 h 1489"/>
              <a:gd name="T30" fmla="*/ 785 w 1565"/>
              <a:gd name="T31" fmla="*/ 1254 h 1489"/>
              <a:gd name="T32" fmla="*/ 1220 w 1565"/>
              <a:gd name="T33" fmla="*/ 1481 h 1489"/>
              <a:gd name="T34" fmla="*/ 1240 w 1565"/>
              <a:gd name="T35" fmla="*/ 1486 h 1489"/>
              <a:gd name="T36" fmla="*/ 1283 w 1565"/>
              <a:gd name="T37" fmla="*/ 1443 h 1489"/>
              <a:gd name="T38" fmla="*/ 1282 w 1565"/>
              <a:gd name="T39" fmla="*/ 1433 h 1489"/>
              <a:gd name="T40" fmla="*/ 1198 w 1565"/>
              <a:gd name="T41" fmla="*/ 951 h 1489"/>
              <a:gd name="T42" fmla="*/ 1548 w 1565"/>
              <a:gd name="T43" fmla="*/ 607 h 1489"/>
              <a:gd name="T44" fmla="*/ 1560 w 1565"/>
              <a:gd name="T45" fmla="*/ 563 h 1489"/>
              <a:gd name="T46" fmla="*/ 1122 w 1565"/>
              <a:gd name="T47" fmla="*/ 905 h 1489"/>
              <a:gd name="T48" fmla="*/ 1109 w 1565"/>
              <a:gd name="T49" fmla="*/ 944 h 1489"/>
              <a:gd name="T50" fmla="*/ 1183 w 1565"/>
              <a:gd name="T51" fmla="*/ 1364 h 1489"/>
              <a:gd name="T52" fmla="*/ 804 w 1565"/>
              <a:gd name="T53" fmla="*/ 1167 h 1489"/>
              <a:gd name="T54" fmla="*/ 764 w 1565"/>
              <a:gd name="T55" fmla="*/ 1167 h 1489"/>
              <a:gd name="T56" fmla="*/ 387 w 1565"/>
              <a:gd name="T57" fmla="*/ 1366 h 1489"/>
              <a:gd name="T58" fmla="*/ 458 w 1565"/>
              <a:gd name="T59" fmla="*/ 945 h 1489"/>
              <a:gd name="T60" fmla="*/ 445 w 1565"/>
              <a:gd name="T61" fmla="*/ 907 h 1489"/>
              <a:gd name="T62" fmla="*/ 140 w 1565"/>
              <a:gd name="T63" fmla="*/ 610 h 1489"/>
              <a:gd name="T64" fmla="*/ 562 w 1565"/>
              <a:gd name="T65" fmla="*/ 548 h 1489"/>
              <a:gd name="T66" fmla="*/ 594 w 1565"/>
              <a:gd name="T67" fmla="*/ 524 h 1489"/>
              <a:gd name="T68" fmla="*/ 781 w 1565"/>
              <a:gd name="T69" fmla="*/ 141 h 1489"/>
              <a:gd name="T70" fmla="*/ 972 w 1565"/>
              <a:gd name="T71" fmla="*/ 523 h 1489"/>
              <a:gd name="T72" fmla="*/ 1004 w 1565"/>
              <a:gd name="T73" fmla="*/ 547 h 1489"/>
              <a:gd name="T74" fmla="*/ 1427 w 1565"/>
              <a:gd name="T75" fmla="*/ 607 h 1489"/>
              <a:gd name="T76" fmla="*/ 1122 w 1565"/>
              <a:gd name="T77" fmla="*/ 905 h 1489"/>
              <a:gd name="T78" fmla="*/ 1122 w 1565"/>
              <a:gd name="T79" fmla="*/ 905 h 1489"/>
              <a:gd name="T80" fmla="*/ 1122 w 1565"/>
              <a:gd name="T81" fmla="*/ 905 h 1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565" h="1489">
                <a:moveTo>
                  <a:pt x="1560" y="563"/>
                </a:moveTo>
                <a:cubicBezTo>
                  <a:pt x="1555" y="547"/>
                  <a:pt x="1541" y="536"/>
                  <a:pt x="1525" y="533"/>
                </a:cubicBezTo>
                <a:cubicBezTo>
                  <a:pt x="1039" y="464"/>
                  <a:pt x="1039" y="464"/>
                  <a:pt x="1039" y="464"/>
                </a:cubicBezTo>
                <a:cubicBezTo>
                  <a:pt x="820" y="24"/>
                  <a:pt x="820" y="24"/>
                  <a:pt x="820" y="24"/>
                </a:cubicBezTo>
                <a:cubicBezTo>
                  <a:pt x="812" y="9"/>
                  <a:pt x="797" y="0"/>
                  <a:pt x="781" y="0"/>
                </a:cubicBezTo>
                <a:cubicBezTo>
                  <a:pt x="765" y="0"/>
                  <a:pt x="750" y="9"/>
                  <a:pt x="742" y="25"/>
                </a:cubicBezTo>
                <a:cubicBezTo>
                  <a:pt x="526" y="466"/>
                  <a:pt x="526" y="466"/>
                  <a:pt x="526" y="466"/>
                </a:cubicBezTo>
                <a:cubicBezTo>
                  <a:pt x="40" y="538"/>
                  <a:pt x="40" y="538"/>
                  <a:pt x="40" y="538"/>
                </a:cubicBezTo>
                <a:cubicBezTo>
                  <a:pt x="24" y="541"/>
                  <a:pt x="10" y="552"/>
                  <a:pt x="5" y="568"/>
                </a:cubicBezTo>
                <a:cubicBezTo>
                  <a:pt x="0" y="583"/>
                  <a:pt x="4" y="601"/>
                  <a:pt x="16" y="612"/>
                </a:cubicBezTo>
                <a:cubicBezTo>
                  <a:pt x="369" y="954"/>
                  <a:pt x="369" y="954"/>
                  <a:pt x="369" y="954"/>
                </a:cubicBezTo>
                <a:cubicBezTo>
                  <a:pt x="288" y="1438"/>
                  <a:pt x="288" y="1438"/>
                  <a:pt x="288" y="1438"/>
                </a:cubicBezTo>
                <a:cubicBezTo>
                  <a:pt x="285" y="1455"/>
                  <a:pt x="292" y="1471"/>
                  <a:pt x="305" y="1481"/>
                </a:cubicBezTo>
                <a:cubicBezTo>
                  <a:pt x="312" y="1486"/>
                  <a:pt x="321" y="1489"/>
                  <a:pt x="330" y="1489"/>
                </a:cubicBezTo>
                <a:cubicBezTo>
                  <a:pt x="337" y="1489"/>
                  <a:pt x="344" y="1487"/>
                  <a:pt x="350" y="1484"/>
                </a:cubicBezTo>
                <a:cubicBezTo>
                  <a:pt x="785" y="1254"/>
                  <a:pt x="785" y="1254"/>
                  <a:pt x="785" y="1254"/>
                </a:cubicBezTo>
                <a:cubicBezTo>
                  <a:pt x="1220" y="1481"/>
                  <a:pt x="1220" y="1481"/>
                  <a:pt x="1220" y="1481"/>
                </a:cubicBezTo>
                <a:cubicBezTo>
                  <a:pt x="1227" y="1484"/>
                  <a:pt x="1233" y="1486"/>
                  <a:pt x="1240" y="1486"/>
                </a:cubicBezTo>
                <a:cubicBezTo>
                  <a:pt x="1264" y="1486"/>
                  <a:pt x="1283" y="1466"/>
                  <a:pt x="1283" y="1443"/>
                </a:cubicBezTo>
                <a:cubicBezTo>
                  <a:pt x="1283" y="1439"/>
                  <a:pt x="1283" y="1436"/>
                  <a:pt x="1282" y="1433"/>
                </a:cubicBezTo>
                <a:cubicBezTo>
                  <a:pt x="1198" y="951"/>
                  <a:pt x="1198" y="951"/>
                  <a:pt x="1198" y="951"/>
                </a:cubicBezTo>
                <a:cubicBezTo>
                  <a:pt x="1548" y="607"/>
                  <a:pt x="1548" y="607"/>
                  <a:pt x="1548" y="607"/>
                </a:cubicBezTo>
                <a:cubicBezTo>
                  <a:pt x="1561" y="596"/>
                  <a:pt x="1565" y="578"/>
                  <a:pt x="1560" y="563"/>
                </a:cubicBezTo>
                <a:close/>
                <a:moveTo>
                  <a:pt x="1122" y="905"/>
                </a:moveTo>
                <a:cubicBezTo>
                  <a:pt x="1111" y="915"/>
                  <a:pt x="1107" y="930"/>
                  <a:pt x="1109" y="944"/>
                </a:cubicBezTo>
                <a:cubicBezTo>
                  <a:pt x="1183" y="1364"/>
                  <a:pt x="1183" y="1364"/>
                  <a:pt x="1183" y="1364"/>
                </a:cubicBezTo>
                <a:cubicBezTo>
                  <a:pt x="804" y="1167"/>
                  <a:pt x="804" y="1167"/>
                  <a:pt x="804" y="1167"/>
                </a:cubicBezTo>
                <a:cubicBezTo>
                  <a:pt x="792" y="1160"/>
                  <a:pt x="777" y="1160"/>
                  <a:pt x="764" y="1167"/>
                </a:cubicBezTo>
                <a:cubicBezTo>
                  <a:pt x="387" y="1366"/>
                  <a:pt x="387" y="1366"/>
                  <a:pt x="387" y="1366"/>
                </a:cubicBezTo>
                <a:cubicBezTo>
                  <a:pt x="458" y="945"/>
                  <a:pt x="458" y="945"/>
                  <a:pt x="458" y="945"/>
                </a:cubicBezTo>
                <a:cubicBezTo>
                  <a:pt x="460" y="931"/>
                  <a:pt x="456" y="917"/>
                  <a:pt x="445" y="907"/>
                </a:cubicBezTo>
                <a:cubicBezTo>
                  <a:pt x="140" y="610"/>
                  <a:pt x="140" y="610"/>
                  <a:pt x="140" y="610"/>
                </a:cubicBezTo>
                <a:cubicBezTo>
                  <a:pt x="562" y="548"/>
                  <a:pt x="562" y="548"/>
                  <a:pt x="562" y="548"/>
                </a:cubicBezTo>
                <a:cubicBezTo>
                  <a:pt x="576" y="545"/>
                  <a:pt x="588" y="537"/>
                  <a:pt x="594" y="524"/>
                </a:cubicBezTo>
                <a:cubicBezTo>
                  <a:pt x="781" y="141"/>
                  <a:pt x="781" y="141"/>
                  <a:pt x="781" y="141"/>
                </a:cubicBezTo>
                <a:cubicBezTo>
                  <a:pt x="972" y="523"/>
                  <a:pt x="972" y="523"/>
                  <a:pt x="972" y="523"/>
                </a:cubicBezTo>
                <a:cubicBezTo>
                  <a:pt x="978" y="536"/>
                  <a:pt x="990" y="545"/>
                  <a:pt x="1004" y="547"/>
                </a:cubicBezTo>
                <a:cubicBezTo>
                  <a:pt x="1427" y="607"/>
                  <a:pt x="1427" y="607"/>
                  <a:pt x="1427" y="607"/>
                </a:cubicBezTo>
                <a:lnTo>
                  <a:pt x="1122" y="905"/>
                </a:lnTo>
                <a:close/>
                <a:moveTo>
                  <a:pt x="1122" y="905"/>
                </a:moveTo>
                <a:cubicBezTo>
                  <a:pt x="1122" y="905"/>
                  <a:pt x="1122" y="905"/>
                  <a:pt x="1122" y="905"/>
                </a:cubicBezTo>
              </a:path>
            </a:pathLst>
          </a:custGeom>
          <a:solidFill>
            <a:srgbClr val="008AE2"/>
          </a:solidFill>
          <a:ln>
            <a:noFill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0" name="Freeform 227">
            <a:extLst>
              <a:ext uri="{FF2B5EF4-FFF2-40B4-BE49-F238E27FC236}">
                <a16:creationId xmlns:a16="http://schemas.microsoft.com/office/drawing/2014/main" xmlns="" id="{FDF6ECD4-F8C1-4D4C-A973-97BBF6D04A47}"/>
              </a:ext>
            </a:extLst>
          </p:cNvPr>
          <p:cNvSpPr>
            <a:spLocks noEditPoints="1"/>
          </p:cNvSpPr>
          <p:nvPr/>
        </p:nvSpPr>
        <p:spPr bwMode="auto">
          <a:xfrm>
            <a:off x="7539037" y="5719763"/>
            <a:ext cx="541338" cy="371475"/>
          </a:xfrm>
          <a:custGeom>
            <a:avLst/>
            <a:gdLst>
              <a:gd name="T0" fmla="*/ 1533 w 1571"/>
              <a:gd name="T1" fmla="*/ 449 h 1081"/>
              <a:gd name="T2" fmla="*/ 1266 w 1571"/>
              <a:gd name="T3" fmla="*/ 84 h 1081"/>
              <a:gd name="T4" fmla="*/ 1100 w 1571"/>
              <a:gd name="T5" fmla="*/ 0 h 1081"/>
              <a:gd name="T6" fmla="*/ 125 w 1571"/>
              <a:gd name="T7" fmla="*/ 0 h 1081"/>
              <a:gd name="T8" fmla="*/ 0 w 1571"/>
              <a:gd name="T9" fmla="*/ 126 h 1081"/>
              <a:gd name="T10" fmla="*/ 0 w 1571"/>
              <a:gd name="T11" fmla="*/ 955 h 1081"/>
              <a:gd name="T12" fmla="*/ 125 w 1571"/>
              <a:gd name="T13" fmla="*/ 1081 h 1081"/>
              <a:gd name="T14" fmla="*/ 1100 w 1571"/>
              <a:gd name="T15" fmla="*/ 1081 h 1081"/>
              <a:gd name="T16" fmla="*/ 1266 w 1571"/>
              <a:gd name="T17" fmla="*/ 997 h 1081"/>
              <a:gd name="T18" fmla="*/ 1533 w 1571"/>
              <a:gd name="T19" fmla="*/ 632 h 1081"/>
              <a:gd name="T20" fmla="*/ 1533 w 1571"/>
              <a:gd name="T21" fmla="*/ 449 h 1081"/>
              <a:gd name="T22" fmla="*/ 1463 w 1571"/>
              <a:gd name="T23" fmla="*/ 582 h 1081"/>
              <a:gd name="T24" fmla="*/ 1196 w 1571"/>
              <a:gd name="T25" fmla="*/ 946 h 1081"/>
              <a:gd name="T26" fmla="*/ 1100 w 1571"/>
              <a:gd name="T27" fmla="*/ 995 h 1081"/>
              <a:gd name="T28" fmla="*/ 125 w 1571"/>
              <a:gd name="T29" fmla="*/ 995 h 1081"/>
              <a:gd name="T30" fmla="*/ 86 w 1571"/>
              <a:gd name="T31" fmla="*/ 956 h 1081"/>
              <a:gd name="T32" fmla="*/ 86 w 1571"/>
              <a:gd name="T33" fmla="*/ 126 h 1081"/>
              <a:gd name="T34" fmla="*/ 125 w 1571"/>
              <a:gd name="T35" fmla="*/ 87 h 1081"/>
              <a:gd name="T36" fmla="*/ 1100 w 1571"/>
              <a:gd name="T37" fmla="*/ 87 h 1081"/>
              <a:gd name="T38" fmla="*/ 1196 w 1571"/>
              <a:gd name="T39" fmla="*/ 135 h 1081"/>
              <a:gd name="T40" fmla="*/ 1463 w 1571"/>
              <a:gd name="T41" fmla="*/ 500 h 1081"/>
              <a:gd name="T42" fmla="*/ 1463 w 1571"/>
              <a:gd name="T43" fmla="*/ 582 h 1081"/>
              <a:gd name="T44" fmla="*/ 1463 w 1571"/>
              <a:gd name="T45" fmla="*/ 582 h 1081"/>
              <a:gd name="T46" fmla="*/ 1463 w 1571"/>
              <a:gd name="T47" fmla="*/ 582 h 1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571" h="1081">
                <a:moveTo>
                  <a:pt x="1533" y="449"/>
                </a:moveTo>
                <a:cubicBezTo>
                  <a:pt x="1266" y="84"/>
                  <a:pt x="1266" y="84"/>
                  <a:pt x="1266" y="84"/>
                </a:cubicBezTo>
                <a:cubicBezTo>
                  <a:pt x="1230" y="36"/>
                  <a:pt x="1159" y="0"/>
                  <a:pt x="1100" y="0"/>
                </a:cubicBezTo>
                <a:cubicBezTo>
                  <a:pt x="125" y="0"/>
                  <a:pt x="125" y="0"/>
                  <a:pt x="125" y="0"/>
                </a:cubicBezTo>
                <a:cubicBezTo>
                  <a:pt x="56" y="0"/>
                  <a:pt x="0" y="57"/>
                  <a:pt x="0" y="126"/>
                </a:cubicBezTo>
                <a:cubicBezTo>
                  <a:pt x="0" y="955"/>
                  <a:pt x="0" y="955"/>
                  <a:pt x="0" y="955"/>
                </a:cubicBezTo>
                <a:cubicBezTo>
                  <a:pt x="0" y="1025"/>
                  <a:pt x="56" y="1081"/>
                  <a:pt x="125" y="1081"/>
                </a:cubicBezTo>
                <a:cubicBezTo>
                  <a:pt x="1100" y="1081"/>
                  <a:pt x="1100" y="1081"/>
                  <a:pt x="1100" y="1081"/>
                </a:cubicBezTo>
                <a:cubicBezTo>
                  <a:pt x="1159" y="1081"/>
                  <a:pt x="1231" y="1045"/>
                  <a:pt x="1266" y="997"/>
                </a:cubicBezTo>
                <a:cubicBezTo>
                  <a:pt x="1533" y="632"/>
                  <a:pt x="1533" y="632"/>
                  <a:pt x="1533" y="632"/>
                </a:cubicBezTo>
                <a:cubicBezTo>
                  <a:pt x="1571" y="581"/>
                  <a:pt x="1571" y="500"/>
                  <a:pt x="1533" y="449"/>
                </a:cubicBezTo>
                <a:close/>
                <a:moveTo>
                  <a:pt x="1463" y="582"/>
                </a:moveTo>
                <a:cubicBezTo>
                  <a:pt x="1196" y="946"/>
                  <a:pt x="1196" y="946"/>
                  <a:pt x="1196" y="946"/>
                </a:cubicBezTo>
                <a:cubicBezTo>
                  <a:pt x="1177" y="972"/>
                  <a:pt x="1131" y="995"/>
                  <a:pt x="1100" y="995"/>
                </a:cubicBezTo>
                <a:cubicBezTo>
                  <a:pt x="125" y="995"/>
                  <a:pt x="125" y="995"/>
                  <a:pt x="125" y="995"/>
                </a:cubicBezTo>
                <a:cubicBezTo>
                  <a:pt x="104" y="995"/>
                  <a:pt x="86" y="977"/>
                  <a:pt x="86" y="956"/>
                </a:cubicBezTo>
                <a:cubicBezTo>
                  <a:pt x="86" y="126"/>
                  <a:pt x="86" y="126"/>
                  <a:pt x="86" y="126"/>
                </a:cubicBezTo>
                <a:cubicBezTo>
                  <a:pt x="86" y="104"/>
                  <a:pt x="104" y="87"/>
                  <a:pt x="125" y="87"/>
                </a:cubicBezTo>
                <a:cubicBezTo>
                  <a:pt x="1100" y="87"/>
                  <a:pt x="1100" y="87"/>
                  <a:pt x="1100" y="87"/>
                </a:cubicBezTo>
                <a:cubicBezTo>
                  <a:pt x="1132" y="87"/>
                  <a:pt x="1177" y="110"/>
                  <a:pt x="1196" y="135"/>
                </a:cubicBezTo>
                <a:cubicBezTo>
                  <a:pt x="1463" y="500"/>
                  <a:pt x="1463" y="500"/>
                  <a:pt x="1463" y="500"/>
                </a:cubicBezTo>
                <a:cubicBezTo>
                  <a:pt x="1479" y="521"/>
                  <a:pt x="1479" y="560"/>
                  <a:pt x="1463" y="582"/>
                </a:cubicBezTo>
                <a:close/>
                <a:moveTo>
                  <a:pt x="1463" y="582"/>
                </a:moveTo>
                <a:cubicBezTo>
                  <a:pt x="1463" y="582"/>
                  <a:pt x="1463" y="582"/>
                  <a:pt x="1463" y="582"/>
                </a:cubicBezTo>
              </a:path>
            </a:pathLst>
          </a:custGeom>
          <a:solidFill>
            <a:srgbClr val="008AE2"/>
          </a:solidFill>
          <a:ln>
            <a:noFill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81" name="Group 230">
            <a:extLst>
              <a:ext uri="{FF2B5EF4-FFF2-40B4-BE49-F238E27FC236}">
                <a16:creationId xmlns:a16="http://schemas.microsoft.com/office/drawing/2014/main" xmlns="" id="{C9023E09-4622-4CF8-B6D5-3989B926282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82037" y="5719763"/>
            <a:ext cx="534988" cy="493713"/>
            <a:chOff x="1262" y="3602"/>
            <a:chExt cx="337" cy="311"/>
          </a:xfrm>
          <a:solidFill>
            <a:srgbClr val="008AE2"/>
          </a:solidFill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grpSpPr>
        <p:sp>
          <p:nvSpPr>
            <p:cNvPr id="283" name="Freeform 231">
              <a:extLst>
                <a:ext uri="{FF2B5EF4-FFF2-40B4-BE49-F238E27FC236}">
                  <a16:creationId xmlns:a16="http://schemas.microsoft.com/office/drawing/2014/main" xmlns="" id="{C66C401A-90F0-439D-8709-9015A572A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2" y="3602"/>
              <a:ext cx="337" cy="250"/>
            </a:xfrm>
            <a:custGeom>
              <a:avLst/>
              <a:gdLst>
                <a:gd name="T0" fmla="*/ 1266 w 1556"/>
                <a:gd name="T1" fmla="*/ 376 h 1155"/>
                <a:gd name="T2" fmla="*/ 1125 w 1556"/>
                <a:gd name="T3" fmla="*/ 118 h 1155"/>
                <a:gd name="T4" fmla="*/ 821 w 1556"/>
                <a:gd name="T5" fmla="*/ 0 h 1155"/>
                <a:gd name="T6" fmla="*/ 577 w 1556"/>
                <a:gd name="T7" fmla="*/ 72 h 1155"/>
                <a:gd name="T8" fmla="*/ 430 w 1556"/>
                <a:gd name="T9" fmla="*/ 226 h 1155"/>
                <a:gd name="T10" fmla="*/ 383 w 1556"/>
                <a:gd name="T11" fmla="*/ 221 h 1155"/>
                <a:gd name="T12" fmla="*/ 136 w 1556"/>
                <a:gd name="T13" fmla="*/ 468 h 1155"/>
                <a:gd name="T14" fmla="*/ 141 w 1556"/>
                <a:gd name="T15" fmla="*/ 519 h 1155"/>
                <a:gd name="T16" fmla="*/ 0 w 1556"/>
                <a:gd name="T17" fmla="*/ 796 h 1155"/>
                <a:gd name="T18" fmla="*/ 93 w 1556"/>
                <a:gd name="T19" fmla="*/ 1039 h 1155"/>
                <a:gd name="T20" fmla="*/ 324 w 1556"/>
                <a:gd name="T21" fmla="*/ 1155 h 1155"/>
                <a:gd name="T22" fmla="*/ 601 w 1556"/>
                <a:gd name="T23" fmla="*/ 1155 h 1155"/>
                <a:gd name="T24" fmla="*/ 644 w 1556"/>
                <a:gd name="T25" fmla="*/ 1112 h 1155"/>
                <a:gd name="T26" fmla="*/ 601 w 1556"/>
                <a:gd name="T27" fmla="*/ 1068 h 1155"/>
                <a:gd name="T28" fmla="*/ 327 w 1556"/>
                <a:gd name="T29" fmla="*/ 1068 h 1155"/>
                <a:gd name="T30" fmla="*/ 86 w 1556"/>
                <a:gd name="T31" fmla="*/ 796 h 1155"/>
                <a:gd name="T32" fmla="*/ 213 w 1556"/>
                <a:gd name="T33" fmla="*/ 575 h 1155"/>
                <a:gd name="T34" fmla="*/ 232 w 1556"/>
                <a:gd name="T35" fmla="*/ 523 h 1155"/>
                <a:gd name="T36" fmla="*/ 223 w 1556"/>
                <a:gd name="T37" fmla="*/ 468 h 1155"/>
                <a:gd name="T38" fmla="*/ 383 w 1556"/>
                <a:gd name="T39" fmla="*/ 307 h 1155"/>
                <a:gd name="T40" fmla="*/ 438 w 1556"/>
                <a:gd name="T41" fmla="*/ 317 h 1155"/>
                <a:gd name="T42" fmla="*/ 492 w 1556"/>
                <a:gd name="T43" fmla="*/ 295 h 1155"/>
                <a:gd name="T44" fmla="*/ 821 w 1556"/>
                <a:gd name="T45" fmla="*/ 86 h 1155"/>
                <a:gd name="T46" fmla="*/ 1184 w 1556"/>
                <a:gd name="T47" fmla="*/ 415 h 1155"/>
                <a:gd name="T48" fmla="*/ 1220 w 1556"/>
                <a:gd name="T49" fmla="*/ 453 h 1155"/>
                <a:gd name="T50" fmla="*/ 1470 w 1556"/>
                <a:gd name="T51" fmla="*/ 759 h 1155"/>
                <a:gd name="T52" fmla="*/ 1190 w 1556"/>
                <a:gd name="T53" fmla="*/ 1068 h 1155"/>
                <a:gd name="T54" fmla="*/ 955 w 1556"/>
                <a:gd name="T55" fmla="*/ 1068 h 1155"/>
                <a:gd name="T56" fmla="*/ 911 w 1556"/>
                <a:gd name="T57" fmla="*/ 1111 h 1155"/>
                <a:gd name="T58" fmla="*/ 955 w 1556"/>
                <a:gd name="T59" fmla="*/ 1155 h 1155"/>
                <a:gd name="T60" fmla="*/ 1195 w 1556"/>
                <a:gd name="T61" fmla="*/ 1155 h 1155"/>
                <a:gd name="T62" fmla="*/ 1452 w 1556"/>
                <a:gd name="T63" fmla="*/ 1028 h 1155"/>
                <a:gd name="T64" fmla="*/ 1556 w 1556"/>
                <a:gd name="T65" fmla="*/ 759 h 1155"/>
                <a:gd name="T66" fmla="*/ 1266 w 1556"/>
                <a:gd name="T67" fmla="*/ 376 h 1155"/>
                <a:gd name="T68" fmla="*/ 1266 w 1556"/>
                <a:gd name="T69" fmla="*/ 376 h 1155"/>
                <a:gd name="T70" fmla="*/ 1266 w 1556"/>
                <a:gd name="T71" fmla="*/ 376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56" h="1155">
                  <a:moveTo>
                    <a:pt x="1266" y="376"/>
                  </a:moveTo>
                  <a:cubicBezTo>
                    <a:pt x="1249" y="277"/>
                    <a:pt x="1200" y="187"/>
                    <a:pt x="1125" y="118"/>
                  </a:cubicBezTo>
                  <a:cubicBezTo>
                    <a:pt x="1042" y="42"/>
                    <a:pt x="934" y="0"/>
                    <a:pt x="821" y="0"/>
                  </a:cubicBezTo>
                  <a:cubicBezTo>
                    <a:pt x="734" y="0"/>
                    <a:pt x="649" y="25"/>
                    <a:pt x="577" y="72"/>
                  </a:cubicBezTo>
                  <a:cubicBezTo>
                    <a:pt x="516" y="111"/>
                    <a:pt x="466" y="164"/>
                    <a:pt x="430" y="226"/>
                  </a:cubicBezTo>
                  <a:cubicBezTo>
                    <a:pt x="415" y="223"/>
                    <a:pt x="399" y="221"/>
                    <a:pt x="383" y="221"/>
                  </a:cubicBezTo>
                  <a:cubicBezTo>
                    <a:pt x="247" y="221"/>
                    <a:pt x="136" y="332"/>
                    <a:pt x="136" y="468"/>
                  </a:cubicBezTo>
                  <a:cubicBezTo>
                    <a:pt x="136" y="486"/>
                    <a:pt x="138" y="503"/>
                    <a:pt x="141" y="519"/>
                  </a:cubicBezTo>
                  <a:cubicBezTo>
                    <a:pt x="53" y="583"/>
                    <a:pt x="0" y="686"/>
                    <a:pt x="0" y="796"/>
                  </a:cubicBezTo>
                  <a:cubicBezTo>
                    <a:pt x="0" y="885"/>
                    <a:pt x="33" y="971"/>
                    <a:pt x="93" y="1039"/>
                  </a:cubicBezTo>
                  <a:cubicBezTo>
                    <a:pt x="155" y="1109"/>
                    <a:pt x="236" y="1150"/>
                    <a:pt x="324" y="1155"/>
                  </a:cubicBezTo>
                  <a:cubicBezTo>
                    <a:pt x="601" y="1155"/>
                    <a:pt x="601" y="1155"/>
                    <a:pt x="601" y="1155"/>
                  </a:cubicBezTo>
                  <a:cubicBezTo>
                    <a:pt x="625" y="1155"/>
                    <a:pt x="644" y="1136"/>
                    <a:pt x="644" y="1112"/>
                  </a:cubicBezTo>
                  <a:cubicBezTo>
                    <a:pt x="644" y="1088"/>
                    <a:pt x="625" y="1068"/>
                    <a:pt x="601" y="1068"/>
                  </a:cubicBezTo>
                  <a:cubicBezTo>
                    <a:pt x="327" y="1068"/>
                    <a:pt x="327" y="1068"/>
                    <a:pt x="327" y="1068"/>
                  </a:cubicBezTo>
                  <a:cubicBezTo>
                    <a:pt x="196" y="1060"/>
                    <a:pt x="86" y="936"/>
                    <a:pt x="86" y="796"/>
                  </a:cubicBezTo>
                  <a:cubicBezTo>
                    <a:pt x="86" y="705"/>
                    <a:pt x="135" y="621"/>
                    <a:pt x="213" y="575"/>
                  </a:cubicBezTo>
                  <a:cubicBezTo>
                    <a:pt x="232" y="564"/>
                    <a:pt x="239" y="542"/>
                    <a:pt x="232" y="523"/>
                  </a:cubicBezTo>
                  <a:cubicBezTo>
                    <a:pt x="226" y="505"/>
                    <a:pt x="223" y="487"/>
                    <a:pt x="223" y="468"/>
                  </a:cubicBezTo>
                  <a:cubicBezTo>
                    <a:pt x="223" y="379"/>
                    <a:pt x="295" y="307"/>
                    <a:pt x="383" y="307"/>
                  </a:cubicBezTo>
                  <a:cubicBezTo>
                    <a:pt x="402" y="307"/>
                    <a:pt x="420" y="310"/>
                    <a:pt x="438" y="317"/>
                  </a:cubicBezTo>
                  <a:cubicBezTo>
                    <a:pt x="459" y="324"/>
                    <a:pt x="482" y="315"/>
                    <a:pt x="492" y="295"/>
                  </a:cubicBezTo>
                  <a:cubicBezTo>
                    <a:pt x="552" y="168"/>
                    <a:pt x="681" y="86"/>
                    <a:pt x="821" y="86"/>
                  </a:cubicBezTo>
                  <a:cubicBezTo>
                    <a:pt x="1010" y="86"/>
                    <a:pt x="1166" y="227"/>
                    <a:pt x="1184" y="415"/>
                  </a:cubicBezTo>
                  <a:cubicBezTo>
                    <a:pt x="1186" y="434"/>
                    <a:pt x="1201" y="450"/>
                    <a:pt x="1220" y="453"/>
                  </a:cubicBezTo>
                  <a:cubicBezTo>
                    <a:pt x="1362" y="477"/>
                    <a:pt x="1470" y="609"/>
                    <a:pt x="1470" y="759"/>
                  </a:cubicBezTo>
                  <a:cubicBezTo>
                    <a:pt x="1470" y="918"/>
                    <a:pt x="1345" y="1056"/>
                    <a:pt x="1190" y="1068"/>
                  </a:cubicBezTo>
                  <a:cubicBezTo>
                    <a:pt x="955" y="1068"/>
                    <a:pt x="955" y="1068"/>
                    <a:pt x="955" y="1068"/>
                  </a:cubicBezTo>
                  <a:cubicBezTo>
                    <a:pt x="931" y="1068"/>
                    <a:pt x="911" y="1087"/>
                    <a:pt x="911" y="1111"/>
                  </a:cubicBezTo>
                  <a:cubicBezTo>
                    <a:pt x="911" y="1135"/>
                    <a:pt x="931" y="1155"/>
                    <a:pt x="955" y="1155"/>
                  </a:cubicBezTo>
                  <a:cubicBezTo>
                    <a:pt x="1195" y="1155"/>
                    <a:pt x="1195" y="1155"/>
                    <a:pt x="1195" y="1155"/>
                  </a:cubicBezTo>
                  <a:cubicBezTo>
                    <a:pt x="1293" y="1148"/>
                    <a:pt x="1384" y="1103"/>
                    <a:pt x="1452" y="1028"/>
                  </a:cubicBezTo>
                  <a:cubicBezTo>
                    <a:pt x="1519" y="954"/>
                    <a:pt x="1556" y="858"/>
                    <a:pt x="1556" y="759"/>
                  </a:cubicBezTo>
                  <a:cubicBezTo>
                    <a:pt x="1556" y="580"/>
                    <a:pt x="1433" y="420"/>
                    <a:pt x="1266" y="376"/>
                  </a:cubicBezTo>
                  <a:close/>
                  <a:moveTo>
                    <a:pt x="1266" y="376"/>
                  </a:moveTo>
                  <a:cubicBezTo>
                    <a:pt x="1266" y="376"/>
                    <a:pt x="1266" y="376"/>
                    <a:pt x="1266" y="3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32">
              <a:extLst>
                <a:ext uri="{FF2B5EF4-FFF2-40B4-BE49-F238E27FC236}">
                  <a16:creationId xmlns:a16="http://schemas.microsoft.com/office/drawing/2014/main" xmlns="" id="{6FF98279-B4DB-439C-B302-A395F4F76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" y="3718"/>
              <a:ext cx="119" cy="195"/>
            </a:xfrm>
            <a:custGeom>
              <a:avLst/>
              <a:gdLst>
                <a:gd name="T0" fmla="*/ 535 w 552"/>
                <a:gd name="T1" fmla="*/ 303 h 904"/>
                <a:gd name="T2" fmla="*/ 535 w 552"/>
                <a:gd name="T3" fmla="*/ 242 h 904"/>
                <a:gd name="T4" fmla="*/ 307 w 552"/>
                <a:gd name="T5" fmla="*/ 13 h 904"/>
                <a:gd name="T6" fmla="*/ 276 w 552"/>
                <a:gd name="T7" fmla="*/ 0 h 904"/>
                <a:gd name="T8" fmla="*/ 246 w 552"/>
                <a:gd name="T9" fmla="*/ 13 h 904"/>
                <a:gd name="T10" fmla="*/ 17 w 552"/>
                <a:gd name="T11" fmla="*/ 242 h 904"/>
                <a:gd name="T12" fmla="*/ 17 w 552"/>
                <a:gd name="T13" fmla="*/ 303 h 904"/>
                <a:gd name="T14" fmla="*/ 47 w 552"/>
                <a:gd name="T15" fmla="*/ 316 h 904"/>
                <a:gd name="T16" fmla="*/ 78 w 552"/>
                <a:gd name="T17" fmla="*/ 303 h 904"/>
                <a:gd name="T18" fmla="*/ 233 w 552"/>
                <a:gd name="T19" fmla="*/ 148 h 904"/>
                <a:gd name="T20" fmla="*/ 233 w 552"/>
                <a:gd name="T21" fmla="*/ 861 h 904"/>
                <a:gd name="T22" fmla="*/ 276 w 552"/>
                <a:gd name="T23" fmla="*/ 904 h 904"/>
                <a:gd name="T24" fmla="*/ 319 w 552"/>
                <a:gd name="T25" fmla="*/ 861 h 904"/>
                <a:gd name="T26" fmla="*/ 319 w 552"/>
                <a:gd name="T27" fmla="*/ 148 h 904"/>
                <a:gd name="T28" fmla="*/ 475 w 552"/>
                <a:gd name="T29" fmla="*/ 303 h 904"/>
                <a:gd name="T30" fmla="*/ 535 w 552"/>
                <a:gd name="T31" fmla="*/ 303 h 904"/>
                <a:gd name="T32" fmla="*/ 535 w 552"/>
                <a:gd name="T33" fmla="*/ 303 h 904"/>
                <a:gd name="T34" fmla="*/ 535 w 552"/>
                <a:gd name="T35" fmla="*/ 303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2" h="904">
                  <a:moveTo>
                    <a:pt x="535" y="303"/>
                  </a:moveTo>
                  <a:cubicBezTo>
                    <a:pt x="552" y="286"/>
                    <a:pt x="552" y="259"/>
                    <a:pt x="535" y="242"/>
                  </a:cubicBezTo>
                  <a:cubicBezTo>
                    <a:pt x="307" y="13"/>
                    <a:pt x="307" y="13"/>
                    <a:pt x="307" y="13"/>
                  </a:cubicBezTo>
                  <a:cubicBezTo>
                    <a:pt x="299" y="5"/>
                    <a:pt x="287" y="0"/>
                    <a:pt x="276" y="0"/>
                  </a:cubicBezTo>
                  <a:cubicBezTo>
                    <a:pt x="265" y="0"/>
                    <a:pt x="254" y="5"/>
                    <a:pt x="246" y="13"/>
                  </a:cubicBezTo>
                  <a:cubicBezTo>
                    <a:pt x="17" y="242"/>
                    <a:pt x="17" y="242"/>
                    <a:pt x="17" y="242"/>
                  </a:cubicBezTo>
                  <a:cubicBezTo>
                    <a:pt x="0" y="259"/>
                    <a:pt x="0" y="286"/>
                    <a:pt x="17" y="303"/>
                  </a:cubicBezTo>
                  <a:cubicBezTo>
                    <a:pt x="25" y="311"/>
                    <a:pt x="37" y="316"/>
                    <a:pt x="47" y="316"/>
                  </a:cubicBezTo>
                  <a:cubicBezTo>
                    <a:pt x="58" y="316"/>
                    <a:pt x="70" y="312"/>
                    <a:pt x="78" y="303"/>
                  </a:cubicBezTo>
                  <a:cubicBezTo>
                    <a:pt x="233" y="148"/>
                    <a:pt x="233" y="148"/>
                    <a:pt x="233" y="148"/>
                  </a:cubicBezTo>
                  <a:cubicBezTo>
                    <a:pt x="233" y="861"/>
                    <a:pt x="233" y="861"/>
                    <a:pt x="233" y="861"/>
                  </a:cubicBezTo>
                  <a:cubicBezTo>
                    <a:pt x="233" y="885"/>
                    <a:pt x="252" y="904"/>
                    <a:pt x="276" y="904"/>
                  </a:cubicBezTo>
                  <a:cubicBezTo>
                    <a:pt x="300" y="904"/>
                    <a:pt x="319" y="885"/>
                    <a:pt x="319" y="861"/>
                  </a:cubicBezTo>
                  <a:cubicBezTo>
                    <a:pt x="319" y="148"/>
                    <a:pt x="319" y="148"/>
                    <a:pt x="319" y="148"/>
                  </a:cubicBezTo>
                  <a:cubicBezTo>
                    <a:pt x="475" y="303"/>
                    <a:pt x="475" y="303"/>
                    <a:pt x="475" y="303"/>
                  </a:cubicBezTo>
                  <a:cubicBezTo>
                    <a:pt x="491" y="320"/>
                    <a:pt x="518" y="320"/>
                    <a:pt x="535" y="303"/>
                  </a:cubicBezTo>
                  <a:close/>
                  <a:moveTo>
                    <a:pt x="535" y="303"/>
                  </a:moveTo>
                  <a:cubicBezTo>
                    <a:pt x="535" y="303"/>
                    <a:pt x="535" y="303"/>
                    <a:pt x="535" y="3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5" name="Group 235">
            <a:extLst>
              <a:ext uri="{FF2B5EF4-FFF2-40B4-BE49-F238E27FC236}">
                <a16:creationId xmlns:a16="http://schemas.microsoft.com/office/drawing/2014/main" xmlns="" id="{A646C356-D32A-465C-8299-EDAECBBF6EC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825037" y="5719763"/>
            <a:ext cx="519113" cy="479425"/>
            <a:chOff x="1742" y="3603"/>
            <a:chExt cx="327" cy="302"/>
          </a:xfrm>
          <a:solidFill>
            <a:srgbClr val="008AE2"/>
          </a:solidFill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grpSpPr>
        <p:sp>
          <p:nvSpPr>
            <p:cNvPr id="287" name="Freeform 236">
              <a:extLst>
                <a:ext uri="{FF2B5EF4-FFF2-40B4-BE49-F238E27FC236}">
                  <a16:creationId xmlns:a16="http://schemas.microsoft.com/office/drawing/2014/main" xmlns="" id="{57BF1034-4505-400E-A41B-410E7250F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2" y="3749"/>
              <a:ext cx="327" cy="156"/>
            </a:xfrm>
            <a:custGeom>
              <a:avLst/>
              <a:gdLst>
                <a:gd name="T0" fmla="*/ 1465 w 1508"/>
                <a:gd name="T1" fmla="*/ 7 h 723"/>
                <a:gd name="T2" fmla="*/ 1421 w 1508"/>
                <a:gd name="T3" fmla="*/ 50 h 723"/>
                <a:gd name="T4" fmla="*/ 1421 w 1508"/>
                <a:gd name="T5" fmla="*/ 443 h 723"/>
                <a:gd name="T6" fmla="*/ 1228 w 1508"/>
                <a:gd name="T7" fmla="*/ 636 h 723"/>
                <a:gd name="T8" fmla="*/ 280 w 1508"/>
                <a:gd name="T9" fmla="*/ 636 h 723"/>
                <a:gd name="T10" fmla="*/ 86 w 1508"/>
                <a:gd name="T11" fmla="*/ 443 h 723"/>
                <a:gd name="T12" fmla="*/ 86 w 1508"/>
                <a:gd name="T13" fmla="*/ 43 h 723"/>
                <a:gd name="T14" fmla="*/ 43 w 1508"/>
                <a:gd name="T15" fmla="*/ 0 h 723"/>
                <a:gd name="T16" fmla="*/ 0 w 1508"/>
                <a:gd name="T17" fmla="*/ 43 h 723"/>
                <a:gd name="T18" fmla="*/ 0 w 1508"/>
                <a:gd name="T19" fmla="*/ 443 h 723"/>
                <a:gd name="T20" fmla="*/ 280 w 1508"/>
                <a:gd name="T21" fmla="*/ 723 h 723"/>
                <a:gd name="T22" fmla="*/ 1228 w 1508"/>
                <a:gd name="T23" fmla="*/ 723 h 723"/>
                <a:gd name="T24" fmla="*/ 1508 w 1508"/>
                <a:gd name="T25" fmla="*/ 443 h 723"/>
                <a:gd name="T26" fmla="*/ 1508 w 1508"/>
                <a:gd name="T27" fmla="*/ 50 h 723"/>
                <a:gd name="T28" fmla="*/ 1465 w 1508"/>
                <a:gd name="T29" fmla="*/ 7 h 723"/>
                <a:gd name="T30" fmla="*/ 1465 w 1508"/>
                <a:gd name="T31" fmla="*/ 7 h 723"/>
                <a:gd name="T32" fmla="*/ 1465 w 1508"/>
                <a:gd name="T33" fmla="*/ 7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08" h="723">
                  <a:moveTo>
                    <a:pt x="1465" y="7"/>
                  </a:moveTo>
                  <a:cubicBezTo>
                    <a:pt x="1441" y="7"/>
                    <a:pt x="1421" y="26"/>
                    <a:pt x="1421" y="50"/>
                  </a:cubicBezTo>
                  <a:cubicBezTo>
                    <a:pt x="1421" y="443"/>
                    <a:pt x="1421" y="443"/>
                    <a:pt x="1421" y="443"/>
                  </a:cubicBezTo>
                  <a:cubicBezTo>
                    <a:pt x="1421" y="550"/>
                    <a:pt x="1334" y="636"/>
                    <a:pt x="1228" y="636"/>
                  </a:cubicBezTo>
                  <a:cubicBezTo>
                    <a:pt x="280" y="636"/>
                    <a:pt x="280" y="636"/>
                    <a:pt x="280" y="636"/>
                  </a:cubicBezTo>
                  <a:cubicBezTo>
                    <a:pt x="173" y="636"/>
                    <a:pt x="86" y="549"/>
                    <a:pt x="86" y="443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19"/>
                    <a:pt x="67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597"/>
                    <a:pt x="126" y="723"/>
                    <a:pt x="280" y="723"/>
                  </a:cubicBezTo>
                  <a:cubicBezTo>
                    <a:pt x="1228" y="723"/>
                    <a:pt x="1228" y="723"/>
                    <a:pt x="1228" y="723"/>
                  </a:cubicBezTo>
                  <a:cubicBezTo>
                    <a:pt x="1382" y="723"/>
                    <a:pt x="1508" y="597"/>
                    <a:pt x="1508" y="443"/>
                  </a:cubicBezTo>
                  <a:cubicBezTo>
                    <a:pt x="1508" y="50"/>
                    <a:pt x="1508" y="50"/>
                    <a:pt x="1508" y="50"/>
                  </a:cubicBezTo>
                  <a:cubicBezTo>
                    <a:pt x="1508" y="26"/>
                    <a:pt x="1489" y="7"/>
                    <a:pt x="1465" y="7"/>
                  </a:cubicBezTo>
                  <a:close/>
                  <a:moveTo>
                    <a:pt x="1465" y="7"/>
                  </a:moveTo>
                  <a:cubicBezTo>
                    <a:pt x="1465" y="7"/>
                    <a:pt x="1465" y="7"/>
                    <a:pt x="1465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37">
              <a:extLst>
                <a:ext uri="{FF2B5EF4-FFF2-40B4-BE49-F238E27FC236}">
                  <a16:creationId xmlns:a16="http://schemas.microsoft.com/office/drawing/2014/main" xmlns="" id="{2CB2D4B2-4566-4A25-B54A-3999895E39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6" y="3603"/>
              <a:ext cx="139" cy="231"/>
            </a:xfrm>
            <a:custGeom>
              <a:avLst/>
              <a:gdLst>
                <a:gd name="T0" fmla="*/ 78 w 644"/>
                <a:gd name="T1" fmla="*/ 349 h 1067"/>
                <a:gd name="T2" fmla="*/ 279 w 644"/>
                <a:gd name="T3" fmla="*/ 148 h 1067"/>
                <a:gd name="T4" fmla="*/ 279 w 644"/>
                <a:gd name="T5" fmla="*/ 1024 h 1067"/>
                <a:gd name="T6" fmla="*/ 322 w 644"/>
                <a:gd name="T7" fmla="*/ 1067 h 1067"/>
                <a:gd name="T8" fmla="*/ 365 w 644"/>
                <a:gd name="T9" fmla="*/ 1024 h 1067"/>
                <a:gd name="T10" fmla="*/ 365 w 644"/>
                <a:gd name="T11" fmla="*/ 148 h 1067"/>
                <a:gd name="T12" fmla="*/ 566 w 644"/>
                <a:gd name="T13" fmla="*/ 349 h 1067"/>
                <a:gd name="T14" fmla="*/ 596 w 644"/>
                <a:gd name="T15" fmla="*/ 362 h 1067"/>
                <a:gd name="T16" fmla="*/ 627 w 644"/>
                <a:gd name="T17" fmla="*/ 349 h 1067"/>
                <a:gd name="T18" fmla="*/ 627 w 644"/>
                <a:gd name="T19" fmla="*/ 288 h 1067"/>
                <a:gd name="T20" fmla="*/ 352 w 644"/>
                <a:gd name="T21" fmla="*/ 13 h 1067"/>
                <a:gd name="T22" fmla="*/ 322 w 644"/>
                <a:gd name="T23" fmla="*/ 0 h 1067"/>
                <a:gd name="T24" fmla="*/ 292 w 644"/>
                <a:gd name="T25" fmla="*/ 13 h 1067"/>
                <a:gd name="T26" fmla="*/ 17 w 644"/>
                <a:gd name="T27" fmla="*/ 288 h 1067"/>
                <a:gd name="T28" fmla="*/ 17 w 644"/>
                <a:gd name="T29" fmla="*/ 349 h 1067"/>
                <a:gd name="T30" fmla="*/ 78 w 644"/>
                <a:gd name="T31" fmla="*/ 349 h 1067"/>
                <a:gd name="T32" fmla="*/ 78 w 644"/>
                <a:gd name="T33" fmla="*/ 349 h 1067"/>
                <a:gd name="T34" fmla="*/ 78 w 644"/>
                <a:gd name="T35" fmla="*/ 349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4" h="1067">
                  <a:moveTo>
                    <a:pt x="78" y="349"/>
                  </a:moveTo>
                  <a:cubicBezTo>
                    <a:pt x="279" y="148"/>
                    <a:pt x="279" y="148"/>
                    <a:pt x="279" y="148"/>
                  </a:cubicBezTo>
                  <a:cubicBezTo>
                    <a:pt x="279" y="1024"/>
                    <a:pt x="279" y="1024"/>
                    <a:pt x="279" y="1024"/>
                  </a:cubicBezTo>
                  <a:cubicBezTo>
                    <a:pt x="279" y="1048"/>
                    <a:pt x="298" y="1067"/>
                    <a:pt x="322" y="1067"/>
                  </a:cubicBezTo>
                  <a:cubicBezTo>
                    <a:pt x="346" y="1067"/>
                    <a:pt x="365" y="1048"/>
                    <a:pt x="365" y="1024"/>
                  </a:cubicBezTo>
                  <a:cubicBezTo>
                    <a:pt x="365" y="148"/>
                    <a:pt x="365" y="148"/>
                    <a:pt x="365" y="148"/>
                  </a:cubicBezTo>
                  <a:cubicBezTo>
                    <a:pt x="566" y="349"/>
                    <a:pt x="566" y="349"/>
                    <a:pt x="566" y="349"/>
                  </a:cubicBezTo>
                  <a:cubicBezTo>
                    <a:pt x="574" y="357"/>
                    <a:pt x="586" y="362"/>
                    <a:pt x="596" y="362"/>
                  </a:cubicBezTo>
                  <a:cubicBezTo>
                    <a:pt x="608" y="362"/>
                    <a:pt x="619" y="357"/>
                    <a:pt x="627" y="349"/>
                  </a:cubicBezTo>
                  <a:cubicBezTo>
                    <a:pt x="644" y="332"/>
                    <a:pt x="644" y="305"/>
                    <a:pt x="627" y="288"/>
                  </a:cubicBezTo>
                  <a:cubicBezTo>
                    <a:pt x="352" y="13"/>
                    <a:pt x="352" y="13"/>
                    <a:pt x="352" y="13"/>
                  </a:cubicBezTo>
                  <a:cubicBezTo>
                    <a:pt x="344" y="5"/>
                    <a:pt x="333" y="0"/>
                    <a:pt x="322" y="0"/>
                  </a:cubicBezTo>
                  <a:cubicBezTo>
                    <a:pt x="310" y="0"/>
                    <a:pt x="300" y="5"/>
                    <a:pt x="292" y="13"/>
                  </a:cubicBezTo>
                  <a:cubicBezTo>
                    <a:pt x="17" y="288"/>
                    <a:pt x="17" y="288"/>
                    <a:pt x="17" y="288"/>
                  </a:cubicBezTo>
                  <a:cubicBezTo>
                    <a:pt x="0" y="305"/>
                    <a:pt x="0" y="332"/>
                    <a:pt x="17" y="349"/>
                  </a:cubicBezTo>
                  <a:cubicBezTo>
                    <a:pt x="34" y="365"/>
                    <a:pt x="61" y="365"/>
                    <a:pt x="78" y="349"/>
                  </a:cubicBezTo>
                  <a:close/>
                  <a:moveTo>
                    <a:pt x="78" y="349"/>
                  </a:moveTo>
                  <a:cubicBezTo>
                    <a:pt x="78" y="349"/>
                    <a:pt x="78" y="349"/>
                    <a:pt x="78" y="3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1" name="Freeform 241">
            <a:extLst>
              <a:ext uri="{FF2B5EF4-FFF2-40B4-BE49-F238E27FC236}">
                <a16:creationId xmlns:a16="http://schemas.microsoft.com/office/drawing/2014/main" xmlns="" id="{9D59D7EB-52A8-495D-BF4E-3D027AC22F41}"/>
              </a:ext>
            </a:extLst>
          </p:cNvPr>
          <p:cNvSpPr>
            <a:spLocks noEditPoints="1"/>
          </p:cNvSpPr>
          <p:nvPr/>
        </p:nvSpPr>
        <p:spPr bwMode="auto">
          <a:xfrm>
            <a:off x="10968037" y="5719763"/>
            <a:ext cx="542925" cy="536575"/>
          </a:xfrm>
          <a:custGeom>
            <a:avLst/>
            <a:gdLst>
              <a:gd name="T0" fmla="*/ 1473 w 1578"/>
              <a:gd name="T1" fmla="*/ 437 h 1561"/>
              <a:gd name="T2" fmla="*/ 1374 w 1578"/>
              <a:gd name="T3" fmla="*/ 437 h 1561"/>
              <a:gd name="T4" fmla="*/ 1016 w 1578"/>
              <a:gd name="T5" fmla="*/ 342 h 1561"/>
              <a:gd name="T6" fmla="*/ 791 w 1578"/>
              <a:gd name="T7" fmla="*/ 383 h 1561"/>
              <a:gd name="T8" fmla="*/ 983 w 1578"/>
              <a:gd name="T9" fmla="*/ 259 h 1561"/>
              <a:gd name="T10" fmla="*/ 1113 w 1578"/>
              <a:gd name="T11" fmla="*/ 129 h 1561"/>
              <a:gd name="T12" fmla="*/ 983 w 1578"/>
              <a:gd name="T13" fmla="*/ 0 h 1561"/>
              <a:gd name="T14" fmla="*/ 854 w 1578"/>
              <a:gd name="T15" fmla="*/ 129 h 1561"/>
              <a:gd name="T16" fmla="*/ 621 w 1578"/>
              <a:gd name="T17" fmla="*/ 431 h 1561"/>
              <a:gd name="T18" fmla="*/ 563 w 1578"/>
              <a:gd name="T19" fmla="*/ 402 h 1561"/>
              <a:gd name="T20" fmla="*/ 435 w 1578"/>
              <a:gd name="T21" fmla="*/ 501 h 1561"/>
              <a:gd name="T22" fmla="*/ 435 w 1578"/>
              <a:gd name="T23" fmla="*/ 599 h 1561"/>
              <a:gd name="T24" fmla="*/ 198 w 1578"/>
              <a:gd name="T25" fmla="*/ 853 h 1561"/>
              <a:gd name="T26" fmla="*/ 51 w 1578"/>
              <a:gd name="T27" fmla="*/ 879 h 1561"/>
              <a:gd name="T28" fmla="*/ 142 w 1578"/>
              <a:gd name="T29" fmla="*/ 1100 h 1561"/>
              <a:gd name="T30" fmla="*/ 259 w 1578"/>
              <a:gd name="T31" fmla="*/ 914 h 1561"/>
              <a:gd name="T32" fmla="*/ 355 w 1578"/>
              <a:gd name="T33" fmla="*/ 1003 h 1561"/>
              <a:gd name="T34" fmla="*/ 447 w 1578"/>
              <a:gd name="T35" fmla="*/ 1363 h 1561"/>
              <a:gd name="T36" fmla="*/ 525 w 1578"/>
              <a:gd name="T37" fmla="*/ 1540 h 1561"/>
              <a:gd name="T38" fmla="*/ 623 w 1578"/>
              <a:gd name="T39" fmla="*/ 1540 h 1561"/>
              <a:gd name="T40" fmla="*/ 701 w 1578"/>
              <a:gd name="T41" fmla="*/ 1363 h 1561"/>
              <a:gd name="T42" fmla="*/ 574 w 1578"/>
              <a:gd name="T43" fmla="*/ 1265 h 1561"/>
              <a:gd name="T44" fmla="*/ 523 w 1578"/>
              <a:gd name="T45" fmla="*/ 1288 h 1561"/>
              <a:gd name="T46" fmla="*/ 563 w 1578"/>
              <a:gd name="T47" fmla="*/ 697 h 1561"/>
              <a:gd name="T48" fmla="*/ 690 w 1578"/>
              <a:gd name="T49" fmla="*/ 599 h 1561"/>
              <a:gd name="T50" fmla="*/ 1301 w 1578"/>
              <a:gd name="T51" fmla="*/ 509 h 1561"/>
              <a:gd name="T52" fmla="*/ 1296 w 1578"/>
              <a:gd name="T53" fmla="*/ 613 h 1561"/>
              <a:gd name="T54" fmla="*/ 1423 w 1578"/>
              <a:gd name="T55" fmla="*/ 712 h 1561"/>
              <a:gd name="T56" fmla="*/ 1551 w 1578"/>
              <a:gd name="T57" fmla="*/ 613 h 1561"/>
              <a:gd name="T58" fmla="*/ 629 w 1578"/>
              <a:gd name="T59" fmla="*/ 1413 h 1561"/>
              <a:gd name="T60" fmla="*/ 519 w 1578"/>
              <a:gd name="T61" fmla="*/ 1413 h 1561"/>
              <a:gd name="T62" fmla="*/ 629 w 1578"/>
              <a:gd name="T63" fmla="*/ 1413 h 1561"/>
              <a:gd name="T64" fmla="*/ 983 w 1578"/>
              <a:gd name="T65" fmla="*/ 87 h 1561"/>
              <a:gd name="T66" fmla="*/ 1026 w 1578"/>
              <a:gd name="T67" fmla="*/ 130 h 1561"/>
              <a:gd name="T68" fmla="*/ 983 w 1578"/>
              <a:gd name="T69" fmla="*/ 173 h 1561"/>
              <a:gd name="T70" fmla="*/ 940 w 1578"/>
              <a:gd name="T71" fmla="*/ 130 h 1561"/>
              <a:gd name="T72" fmla="*/ 173 w 1578"/>
              <a:gd name="T73" fmla="*/ 1001 h 1561"/>
              <a:gd name="T74" fmla="*/ 112 w 1578"/>
              <a:gd name="T75" fmla="*/ 1001 h 1561"/>
              <a:gd name="T76" fmla="*/ 142 w 1578"/>
              <a:gd name="T77" fmla="*/ 928 h 1561"/>
              <a:gd name="T78" fmla="*/ 173 w 1578"/>
              <a:gd name="T79" fmla="*/ 1001 h 1561"/>
              <a:gd name="T80" fmla="*/ 508 w 1578"/>
              <a:gd name="T81" fmla="*/ 550 h 1561"/>
              <a:gd name="T82" fmla="*/ 617 w 1578"/>
              <a:gd name="T83" fmla="*/ 550 h 1561"/>
              <a:gd name="T84" fmla="*/ 1423 w 1578"/>
              <a:gd name="T85" fmla="*/ 618 h 1561"/>
              <a:gd name="T86" fmla="*/ 1423 w 1578"/>
              <a:gd name="T87" fmla="*/ 509 h 1561"/>
              <a:gd name="T88" fmla="*/ 1423 w 1578"/>
              <a:gd name="T89" fmla="*/ 618 h 1561"/>
              <a:gd name="T90" fmla="*/ 1423 w 1578"/>
              <a:gd name="T91" fmla="*/ 618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78" h="1561">
                <a:moveTo>
                  <a:pt x="1550" y="514"/>
                </a:moveTo>
                <a:cubicBezTo>
                  <a:pt x="1473" y="437"/>
                  <a:pt x="1473" y="437"/>
                  <a:pt x="1473" y="437"/>
                </a:cubicBezTo>
                <a:cubicBezTo>
                  <a:pt x="1460" y="424"/>
                  <a:pt x="1442" y="416"/>
                  <a:pt x="1423" y="416"/>
                </a:cubicBezTo>
                <a:cubicBezTo>
                  <a:pt x="1405" y="416"/>
                  <a:pt x="1387" y="424"/>
                  <a:pt x="1374" y="437"/>
                </a:cubicBezTo>
                <a:cubicBezTo>
                  <a:pt x="1364" y="447"/>
                  <a:pt x="1364" y="447"/>
                  <a:pt x="1364" y="447"/>
                </a:cubicBezTo>
                <a:cubicBezTo>
                  <a:pt x="1261" y="379"/>
                  <a:pt x="1141" y="343"/>
                  <a:pt x="1016" y="342"/>
                </a:cubicBezTo>
                <a:cubicBezTo>
                  <a:pt x="1015" y="342"/>
                  <a:pt x="1015" y="342"/>
                  <a:pt x="1015" y="342"/>
                </a:cubicBezTo>
                <a:cubicBezTo>
                  <a:pt x="937" y="342"/>
                  <a:pt x="862" y="356"/>
                  <a:pt x="791" y="383"/>
                </a:cubicBezTo>
                <a:cubicBezTo>
                  <a:pt x="928" y="247"/>
                  <a:pt x="928" y="247"/>
                  <a:pt x="928" y="247"/>
                </a:cubicBezTo>
                <a:cubicBezTo>
                  <a:pt x="945" y="255"/>
                  <a:pt x="964" y="259"/>
                  <a:pt x="983" y="259"/>
                </a:cubicBezTo>
                <a:cubicBezTo>
                  <a:pt x="1018" y="259"/>
                  <a:pt x="1051" y="246"/>
                  <a:pt x="1075" y="221"/>
                </a:cubicBezTo>
                <a:cubicBezTo>
                  <a:pt x="1099" y="197"/>
                  <a:pt x="1113" y="164"/>
                  <a:pt x="1113" y="129"/>
                </a:cubicBezTo>
                <a:cubicBezTo>
                  <a:pt x="1113" y="95"/>
                  <a:pt x="1100" y="62"/>
                  <a:pt x="1075" y="38"/>
                </a:cubicBezTo>
                <a:cubicBezTo>
                  <a:pt x="1050" y="14"/>
                  <a:pt x="1018" y="0"/>
                  <a:pt x="983" y="0"/>
                </a:cubicBezTo>
                <a:cubicBezTo>
                  <a:pt x="949" y="0"/>
                  <a:pt x="916" y="13"/>
                  <a:pt x="892" y="38"/>
                </a:cubicBezTo>
                <a:cubicBezTo>
                  <a:pt x="868" y="63"/>
                  <a:pt x="854" y="95"/>
                  <a:pt x="854" y="129"/>
                </a:cubicBezTo>
                <a:cubicBezTo>
                  <a:pt x="854" y="149"/>
                  <a:pt x="858" y="168"/>
                  <a:pt x="866" y="185"/>
                </a:cubicBezTo>
                <a:cubicBezTo>
                  <a:pt x="621" y="431"/>
                  <a:pt x="621" y="431"/>
                  <a:pt x="621" y="431"/>
                </a:cubicBezTo>
                <a:cubicBezTo>
                  <a:pt x="613" y="422"/>
                  <a:pt x="613" y="422"/>
                  <a:pt x="613" y="422"/>
                </a:cubicBezTo>
                <a:cubicBezTo>
                  <a:pt x="599" y="409"/>
                  <a:pt x="582" y="402"/>
                  <a:pt x="563" y="402"/>
                </a:cubicBezTo>
                <a:cubicBezTo>
                  <a:pt x="545" y="402"/>
                  <a:pt x="527" y="409"/>
                  <a:pt x="514" y="422"/>
                </a:cubicBezTo>
                <a:cubicBezTo>
                  <a:pt x="435" y="501"/>
                  <a:pt x="435" y="501"/>
                  <a:pt x="435" y="501"/>
                </a:cubicBezTo>
                <a:cubicBezTo>
                  <a:pt x="422" y="514"/>
                  <a:pt x="415" y="531"/>
                  <a:pt x="415" y="550"/>
                </a:cubicBezTo>
                <a:cubicBezTo>
                  <a:pt x="415" y="569"/>
                  <a:pt x="422" y="586"/>
                  <a:pt x="435" y="599"/>
                </a:cubicBezTo>
                <a:cubicBezTo>
                  <a:pt x="444" y="608"/>
                  <a:pt x="444" y="608"/>
                  <a:pt x="444" y="608"/>
                </a:cubicBezTo>
                <a:cubicBezTo>
                  <a:pt x="198" y="853"/>
                  <a:pt x="198" y="853"/>
                  <a:pt x="198" y="853"/>
                </a:cubicBezTo>
                <a:cubicBezTo>
                  <a:pt x="181" y="845"/>
                  <a:pt x="162" y="841"/>
                  <a:pt x="142" y="841"/>
                </a:cubicBezTo>
                <a:cubicBezTo>
                  <a:pt x="108" y="841"/>
                  <a:pt x="75" y="854"/>
                  <a:pt x="51" y="879"/>
                </a:cubicBezTo>
                <a:cubicBezTo>
                  <a:pt x="0" y="929"/>
                  <a:pt x="0" y="1011"/>
                  <a:pt x="51" y="1062"/>
                </a:cubicBezTo>
                <a:cubicBezTo>
                  <a:pt x="75" y="1086"/>
                  <a:pt x="108" y="1100"/>
                  <a:pt x="142" y="1100"/>
                </a:cubicBezTo>
                <a:cubicBezTo>
                  <a:pt x="177" y="1100"/>
                  <a:pt x="210" y="1086"/>
                  <a:pt x="234" y="1062"/>
                </a:cubicBezTo>
                <a:cubicBezTo>
                  <a:pt x="274" y="1022"/>
                  <a:pt x="282" y="962"/>
                  <a:pt x="259" y="914"/>
                </a:cubicBezTo>
                <a:cubicBezTo>
                  <a:pt x="396" y="778"/>
                  <a:pt x="396" y="778"/>
                  <a:pt x="396" y="778"/>
                </a:cubicBezTo>
                <a:cubicBezTo>
                  <a:pt x="369" y="849"/>
                  <a:pt x="355" y="925"/>
                  <a:pt x="355" y="1003"/>
                </a:cubicBezTo>
                <a:cubicBezTo>
                  <a:pt x="355" y="1128"/>
                  <a:pt x="391" y="1248"/>
                  <a:pt x="460" y="1350"/>
                </a:cubicBezTo>
                <a:cubicBezTo>
                  <a:pt x="447" y="1363"/>
                  <a:pt x="447" y="1363"/>
                  <a:pt x="447" y="1363"/>
                </a:cubicBezTo>
                <a:cubicBezTo>
                  <a:pt x="420" y="1391"/>
                  <a:pt x="420" y="1435"/>
                  <a:pt x="447" y="1462"/>
                </a:cubicBezTo>
                <a:cubicBezTo>
                  <a:pt x="525" y="1540"/>
                  <a:pt x="525" y="1540"/>
                  <a:pt x="525" y="1540"/>
                </a:cubicBezTo>
                <a:cubicBezTo>
                  <a:pt x="538" y="1553"/>
                  <a:pt x="556" y="1561"/>
                  <a:pt x="574" y="1561"/>
                </a:cubicBezTo>
                <a:cubicBezTo>
                  <a:pt x="593" y="1561"/>
                  <a:pt x="610" y="1553"/>
                  <a:pt x="623" y="1540"/>
                </a:cubicBezTo>
                <a:cubicBezTo>
                  <a:pt x="701" y="1462"/>
                  <a:pt x="701" y="1462"/>
                  <a:pt x="701" y="1462"/>
                </a:cubicBezTo>
                <a:cubicBezTo>
                  <a:pt x="729" y="1435"/>
                  <a:pt x="729" y="1391"/>
                  <a:pt x="701" y="1363"/>
                </a:cubicBezTo>
                <a:cubicBezTo>
                  <a:pt x="623" y="1285"/>
                  <a:pt x="623" y="1285"/>
                  <a:pt x="623" y="1285"/>
                </a:cubicBezTo>
                <a:cubicBezTo>
                  <a:pt x="610" y="1272"/>
                  <a:pt x="593" y="1265"/>
                  <a:pt x="574" y="1265"/>
                </a:cubicBezTo>
                <a:cubicBezTo>
                  <a:pt x="556" y="1265"/>
                  <a:pt x="538" y="1272"/>
                  <a:pt x="525" y="1285"/>
                </a:cubicBezTo>
                <a:cubicBezTo>
                  <a:pt x="523" y="1288"/>
                  <a:pt x="523" y="1288"/>
                  <a:pt x="523" y="1288"/>
                </a:cubicBezTo>
                <a:cubicBezTo>
                  <a:pt x="410" y="1105"/>
                  <a:pt x="415" y="870"/>
                  <a:pt x="538" y="693"/>
                </a:cubicBezTo>
                <a:cubicBezTo>
                  <a:pt x="546" y="696"/>
                  <a:pt x="554" y="697"/>
                  <a:pt x="563" y="697"/>
                </a:cubicBezTo>
                <a:cubicBezTo>
                  <a:pt x="581" y="697"/>
                  <a:pt x="599" y="690"/>
                  <a:pt x="612" y="677"/>
                </a:cubicBezTo>
                <a:cubicBezTo>
                  <a:pt x="690" y="599"/>
                  <a:pt x="690" y="599"/>
                  <a:pt x="690" y="599"/>
                </a:cubicBezTo>
                <a:cubicBezTo>
                  <a:pt x="710" y="579"/>
                  <a:pt x="716" y="549"/>
                  <a:pt x="706" y="524"/>
                </a:cubicBezTo>
                <a:cubicBezTo>
                  <a:pt x="883" y="402"/>
                  <a:pt x="1119" y="397"/>
                  <a:pt x="1301" y="509"/>
                </a:cubicBezTo>
                <a:cubicBezTo>
                  <a:pt x="1296" y="514"/>
                  <a:pt x="1296" y="514"/>
                  <a:pt x="1296" y="514"/>
                </a:cubicBezTo>
                <a:cubicBezTo>
                  <a:pt x="1269" y="541"/>
                  <a:pt x="1269" y="586"/>
                  <a:pt x="1296" y="613"/>
                </a:cubicBezTo>
                <a:cubicBezTo>
                  <a:pt x="1374" y="691"/>
                  <a:pt x="1374" y="691"/>
                  <a:pt x="1374" y="691"/>
                </a:cubicBezTo>
                <a:cubicBezTo>
                  <a:pt x="1387" y="704"/>
                  <a:pt x="1405" y="712"/>
                  <a:pt x="1423" y="712"/>
                </a:cubicBezTo>
                <a:cubicBezTo>
                  <a:pt x="1442" y="712"/>
                  <a:pt x="1460" y="704"/>
                  <a:pt x="1473" y="691"/>
                </a:cubicBezTo>
                <a:cubicBezTo>
                  <a:pt x="1551" y="613"/>
                  <a:pt x="1551" y="613"/>
                  <a:pt x="1551" y="613"/>
                </a:cubicBezTo>
                <a:cubicBezTo>
                  <a:pt x="1578" y="586"/>
                  <a:pt x="1578" y="542"/>
                  <a:pt x="1550" y="514"/>
                </a:cubicBezTo>
                <a:close/>
                <a:moveTo>
                  <a:pt x="629" y="1413"/>
                </a:moveTo>
                <a:cubicBezTo>
                  <a:pt x="574" y="1468"/>
                  <a:pt x="574" y="1468"/>
                  <a:pt x="574" y="1468"/>
                </a:cubicBezTo>
                <a:cubicBezTo>
                  <a:pt x="519" y="1413"/>
                  <a:pt x="519" y="1413"/>
                  <a:pt x="519" y="1413"/>
                </a:cubicBezTo>
                <a:cubicBezTo>
                  <a:pt x="574" y="1359"/>
                  <a:pt x="574" y="1359"/>
                  <a:pt x="574" y="1359"/>
                </a:cubicBezTo>
                <a:lnTo>
                  <a:pt x="629" y="1413"/>
                </a:lnTo>
                <a:close/>
                <a:moveTo>
                  <a:pt x="952" y="99"/>
                </a:moveTo>
                <a:cubicBezTo>
                  <a:pt x="960" y="91"/>
                  <a:pt x="971" y="87"/>
                  <a:pt x="983" y="87"/>
                </a:cubicBezTo>
                <a:cubicBezTo>
                  <a:pt x="994" y="87"/>
                  <a:pt x="1005" y="91"/>
                  <a:pt x="1013" y="99"/>
                </a:cubicBezTo>
                <a:cubicBezTo>
                  <a:pt x="1021" y="107"/>
                  <a:pt x="1026" y="118"/>
                  <a:pt x="1026" y="130"/>
                </a:cubicBezTo>
                <a:cubicBezTo>
                  <a:pt x="1026" y="141"/>
                  <a:pt x="1021" y="152"/>
                  <a:pt x="1013" y="160"/>
                </a:cubicBezTo>
                <a:cubicBezTo>
                  <a:pt x="1005" y="168"/>
                  <a:pt x="994" y="173"/>
                  <a:pt x="983" y="173"/>
                </a:cubicBezTo>
                <a:cubicBezTo>
                  <a:pt x="971" y="173"/>
                  <a:pt x="960" y="168"/>
                  <a:pt x="952" y="160"/>
                </a:cubicBezTo>
                <a:cubicBezTo>
                  <a:pt x="944" y="152"/>
                  <a:pt x="940" y="141"/>
                  <a:pt x="940" y="130"/>
                </a:cubicBezTo>
                <a:cubicBezTo>
                  <a:pt x="940" y="118"/>
                  <a:pt x="944" y="108"/>
                  <a:pt x="952" y="99"/>
                </a:cubicBezTo>
                <a:close/>
                <a:moveTo>
                  <a:pt x="173" y="1001"/>
                </a:moveTo>
                <a:cubicBezTo>
                  <a:pt x="165" y="1009"/>
                  <a:pt x="154" y="1013"/>
                  <a:pt x="142" y="1013"/>
                </a:cubicBezTo>
                <a:cubicBezTo>
                  <a:pt x="131" y="1013"/>
                  <a:pt x="120" y="1009"/>
                  <a:pt x="112" y="1001"/>
                </a:cubicBezTo>
                <a:cubicBezTo>
                  <a:pt x="95" y="984"/>
                  <a:pt x="95" y="957"/>
                  <a:pt x="112" y="940"/>
                </a:cubicBezTo>
                <a:cubicBezTo>
                  <a:pt x="120" y="932"/>
                  <a:pt x="131" y="928"/>
                  <a:pt x="142" y="928"/>
                </a:cubicBezTo>
                <a:cubicBezTo>
                  <a:pt x="154" y="928"/>
                  <a:pt x="165" y="932"/>
                  <a:pt x="173" y="940"/>
                </a:cubicBezTo>
                <a:cubicBezTo>
                  <a:pt x="190" y="957"/>
                  <a:pt x="190" y="984"/>
                  <a:pt x="173" y="1001"/>
                </a:cubicBezTo>
                <a:close/>
                <a:moveTo>
                  <a:pt x="563" y="605"/>
                </a:moveTo>
                <a:cubicBezTo>
                  <a:pt x="508" y="550"/>
                  <a:pt x="508" y="550"/>
                  <a:pt x="508" y="550"/>
                </a:cubicBezTo>
                <a:cubicBezTo>
                  <a:pt x="563" y="495"/>
                  <a:pt x="563" y="495"/>
                  <a:pt x="563" y="495"/>
                </a:cubicBezTo>
                <a:cubicBezTo>
                  <a:pt x="617" y="550"/>
                  <a:pt x="617" y="550"/>
                  <a:pt x="617" y="550"/>
                </a:cubicBezTo>
                <a:lnTo>
                  <a:pt x="563" y="605"/>
                </a:lnTo>
                <a:close/>
                <a:moveTo>
                  <a:pt x="1423" y="618"/>
                </a:moveTo>
                <a:cubicBezTo>
                  <a:pt x="1368" y="564"/>
                  <a:pt x="1368" y="564"/>
                  <a:pt x="1368" y="564"/>
                </a:cubicBezTo>
                <a:cubicBezTo>
                  <a:pt x="1423" y="509"/>
                  <a:pt x="1423" y="509"/>
                  <a:pt x="1423" y="509"/>
                </a:cubicBezTo>
                <a:cubicBezTo>
                  <a:pt x="1478" y="564"/>
                  <a:pt x="1478" y="564"/>
                  <a:pt x="1478" y="564"/>
                </a:cubicBezTo>
                <a:lnTo>
                  <a:pt x="1423" y="618"/>
                </a:lnTo>
                <a:close/>
                <a:moveTo>
                  <a:pt x="1423" y="618"/>
                </a:moveTo>
                <a:cubicBezTo>
                  <a:pt x="1423" y="618"/>
                  <a:pt x="1423" y="618"/>
                  <a:pt x="1423" y="618"/>
                </a:cubicBezTo>
              </a:path>
            </a:pathLst>
          </a:custGeom>
          <a:solidFill>
            <a:srgbClr val="008AE2"/>
          </a:solidFill>
          <a:ln>
            <a:noFill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7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">
        <p:dissolve/>
      </p:transition>
    </mc:Choice>
    <mc:Fallback xmlns="">
      <p:transition spd="slow" advTm="1000">
        <p:dissolv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PA_背景">
            <a:extLst>
              <a:ext uri="{FF2B5EF4-FFF2-40B4-BE49-F238E27FC236}">
                <a16:creationId xmlns:a16="http://schemas.microsoft.com/office/drawing/2014/main" xmlns="" id="{DF350D22-2F0B-4212-931A-F502C2A1F00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xmlns="" id="{04DD87A8-5500-48BA-A787-A98CE38C0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F63C9734-C908-4A3A-AF53-4F4EB3F0973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PA_文本框 34">
            <a:extLst>
              <a:ext uri="{FF2B5EF4-FFF2-40B4-BE49-F238E27FC236}">
                <a16:creationId xmlns:a16="http://schemas.microsoft.com/office/drawing/2014/main" xmlns="" id="{E5625DF9-BCF3-4142-9AD5-D0BC74943B1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965176" y="391061"/>
            <a:ext cx="635302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  <a:effectLst>
                  <a:outerShdw blurRad="127000" dist="38100" dir="5400000" sx="101000" sy="101000" algn="t" rotWithShape="0">
                    <a:srgbClr val="008AE2">
                      <a:alpha val="40000"/>
                    </a:srgbClr>
                  </a:outerShdw>
                </a:effectLst>
                <a:latin typeface="+mj-ea"/>
                <a:ea typeface="+mj-ea"/>
              </a:rPr>
              <a:t>LIGHT</a:t>
            </a:r>
            <a:endParaRPr lang="zh-CN" altLang="en-US" sz="16600" dirty="0">
              <a:solidFill>
                <a:schemeClr val="bg1"/>
              </a:solidFill>
              <a:effectLst>
                <a:outerShdw blurRad="127000" dist="38100" dir="5400000" sx="101000" sy="101000" algn="t" rotWithShape="0">
                  <a:srgbClr val="008AE2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" name="PA_矩形 27">
            <a:extLst>
              <a:ext uri="{FF2B5EF4-FFF2-40B4-BE49-F238E27FC236}">
                <a16:creationId xmlns:a16="http://schemas.microsoft.com/office/drawing/2014/main" xmlns="" id="{DCBEBE19-64DE-4D5E-9843-84C99902C4B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969032" y="2863005"/>
            <a:ext cx="6500304" cy="2280495"/>
          </a:xfrm>
          <a:prstGeom prst="roundRect">
            <a:avLst>
              <a:gd name="adj" fmla="val 1392"/>
            </a:avLst>
          </a:prstGeom>
          <a:noFill/>
          <a:ln w="63500">
            <a:solidFill>
              <a:srgbClr val="048FEB"/>
            </a:solidFill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50CD6DF0-8C0E-4E1C-984E-227377A476B2}"/>
              </a:ext>
            </a:extLst>
          </p:cNvPr>
          <p:cNvSpPr txBox="1"/>
          <p:nvPr/>
        </p:nvSpPr>
        <p:spPr>
          <a:xfrm>
            <a:off x="638730" y="490066"/>
            <a:ext cx="3156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solidFill>
                  <a:schemeClr val="bg1"/>
                </a:solidFill>
                <a:latin typeface="+mj-ea"/>
                <a:ea typeface="+mj-ea"/>
              </a:rPr>
              <a:t>模板设计师：天奇</a:t>
            </a:r>
            <a:r>
              <a:rPr lang="en-US" altLang="zh-CN" sz="2000" b="1" spc="300" dirty="0">
                <a:solidFill>
                  <a:schemeClr val="bg1"/>
                </a:solidFill>
                <a:latin typeface="+mj-ea"/>
                <a:ea typeface="+mj-ea"/>
              </a:rPr>
              <a:t>PPT</a:t>
            </a:r>
            <a:endParaRPr lang="zh-CN" altLang="en-US" sz="2000" b="1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8F75D02-E355-49C0-90FE-BBCF95745B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57" y="1714500"/>
            <a:ext cx="3429000" cy="3429000"/>
          </a:xfrm>
          <a:prstGeom prst="rect">
            <a:avLst/>
          </a:prstGeom>
          <a:noFill/>
          <a:ln w="63500">
            <a:solidFill>
              <a:srgbClr val="048FEB"/>
            </a:solidFill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</p:pic>
      <p:sp>
        <p:nvSpPr>
          <p:cNvPr id="17" name="梯形 16">
            <a:extLst>
              <a:ext uri="{FF2B5EF4-FFF2-40B4-BE49-F238E27FC236}">
                <a16:creationId xmlns:a16="http://schemas.microsoft.com/office/drawing/2014/main" xmlns="" id="{4B782796-E839-4325-9BD1-A36A71ED3CEF}"/>
              </a:ext>
            </a:extLst>
          </p:cNvPr>
          <p:cNvSpPr/>
          <p:nvPr/>
        </p:nvSpPr>
        <p:spPr>
          <a:xfrm rot="10800000">
            <a:off x="-939739" y="-1118538"/>
            <a:ext cx="6763390" cy="11292791"/>
          </a:xfrm>
          <a:prstGeom prst="trapezoid">
            <a:avLst>
              <a:gd name="adj" fmla="val 25549"/>
            </a:avLst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78000">
                <a:srgbClr val="048FEB">
                  <a:lumMod val="100000"/>
                  <a:alpha val="20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632C80F9-FF5F-492D-B8EA-5998B705F8A3}"/>
              </a:ext>
            </a:extLst>
          </p:cNvPr>
          <p:cNvSpPr txBox="1"/>
          <p:nvPr/>
        </p:nvSpPr>
        <p:spPr>
          <a:xfrm>
            <a:off x="1169813" y="5381000"/>
            <a:ext cx="2544286" cy="40011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zh-CN"/>
            </a:defPPr>
            <a:lvl1pPr algn="ctr">
              <a:defRPr sz="2000" spc="30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defRPr>
            </a:lvl1pPr>
          </a:lstStyle>
          <a:p>
            <a:r>
              <a:rPr lang="zh-CN" altLang="en-US" dirty="0"/>
              <a:t>公众号：天奇同学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AC1701B4-61B0-44D8-827E-3F3E05183EEC}"/>
              </a:ext>
            </a:extLst>
          </p:cNvPr>
          <p:cNvSpPr txBox="1"/>
          <p:nvPr/>
        </p:nvSpPr>
        <p:spPr>
          <a:xfrm>
            <a:off x="4965176" y="5381759"/>
            <a:ext cx="3134191" cy="40011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zh-CN"/>
            </a:defPPr>
            <a:lvl1pPr algn="ctr">
              <a:defRPr sz="2000" spc="30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defRPr>
            </a:lvl1pPr>
          </a:lstStyle>
          <a:p>
            <a:pPr algn="l"/>
            <a:r>
              <a:rPr lang="zh-CN" altLang="en-US" dirty="0">
                <a:solidFill>
                  <a:schemeClr val="bg1"/>
                </a:solidFill>
              </a:rPr>
              <a:t>一枚喜欢</a:t>
            </a:r>
            <a:r>
              <a:rPr lang="zh-CN" altLang="en-US">
                <a:solidFill>
                  <a:schemeClr val="bg1"/>
                </a:solidFill>
              </a:rPr>
              <a:t>设计的工科</a:t>
            </a:r>
            <a:r>
              <a:rPr lang="zh-CN" altLang="en-US" dirty="0">
                <a:solidFill>
                  <a:schemeClr val="bg1"/>
                </a:solidFill>
              </a:rPr>
              <a:t>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36C3C382-5252-4287-B82E-26BC1A40694B}"/>
              </a:ext>
            </a:extLst>
          </p:cNvPr>
          <p:cNvSpPr txBox="1"/>
          <p:nvPr/>
        </p:nvSpPr>
        <p:spPr>
          <a:xfrm>
            <a:off x="5116288" y="3375325"/>
            <a:ext cx="4314001" cy="40011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zh-CN"/>
            </a:defPPr>
            <a:lvl1pPr algn="ctr">
              <a:defRPr sz="2000" spc="30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defRPr>
            </a:lvl1pPr>
          </a:lstStyle>
          <a:p>
            <a:r>
              <a:rPr lang="zh-CN" altLang="en-US" dirty="0"/>
              <a:t>如果你喜欢这套作品，欢迎关注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5D5898A0-47EC-45C4-A883-981AAB000AD3}"/>
              </a:ext>
            </a:extLst>
          </p:cNvPr>
          <p:cNvSpPr txBox="1"/>
          <p:nvPr/>
        </p:nvSpPr>
        <p:spPr>
          <a:xfrm>
            <a:off x="5083736" y="3965406"/>
            <a:ext cx="6250430" cy="707886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zh-CN"/>
            </a:defPPr>
            <a:lvl1pPr algn="ctr">
              <a:defRPr sz="2000" spc="30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defRPr>
            </a:lvl1pPr>
          </a:lstStyle>
          <a:p>
            <a:pPr algn="l"/>
            <a:r>
              <a:rPr lang="zh-CN" altLang="en-US" sz="4000" dirty="0"/>
              <a:t>你的认可是我创作的动力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EF6226D6-CF1F-43B3-9400-FFB0E218C0E1}"/>
              </a:ext>
            </a:extLst>
          </p:cNvPr>
          <p:cNvSpPr txBox="1"/>
          <p:nvPr/>
        </p:nvSpPr>
        <p:spPr>
          <a:xfrm>
            <a:off x="638730" y="927621"/>
            <a:ext cx="4107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演界网店铺：</a:t>
            </a:r>
            <a:r>
              <a:rPr lang="en-US" altLang="zh-CN" sz="2000" spc="300" dirty="0">
                <a:solidFill>
                  <a:schemeClr val="bg1"/>
                </a:solidFill>
                <a:latin typeface="+mj-ea"/>
                <a:ea typeface="+mj-ea"/>
              </a:rPr>
              <a:t>tianqi.yanj.cn</a:t>
            </a:r>
            <a:endParaRPr lang="zh-CN" altLang="en-US" sz="20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4228A92E-9172-4371-B0A6-87EDD3194624}"/>
              </a:ext>
            </a:extLst>
          </p:cNvPr>
          <p:cNvSpPr txBox="1"/>
          <p:nvPr/>
        </p:nvSpPr>
        <p:spPr>
          <a:xfrm>
            <a:off x="4965176" y="5833195"/>
            <a:ext cx="2544286" cy="40011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zh-CN"/>
            </a:defPPr>
            <a:lvl1pPr algn="ctr">
              <a:defRPr sz="2000" spc="30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defRPr>
            </a:lvl1pPr>
          </a:lstStyle>
          <a:p>
            <a:pPr algn="l"/>
            <a:r>
              <a:rPr lang="zh-CN" altLang="en-US" dirty="0">
                <a:solidFill>
                  <a:schemeClr val="bg1"/>
                </a:solidFill>
              </a:rPr>
              <a:t>我们一起进步吧！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164EC41A-B869-474B-933C-EB3C223EC2A3}"/>
              </a:ext>
            </a:extLst>
          </p:cNvPr>
          <p:cNvSpPr txBox="1"/>
          <p:nvPr/>
        </p:nvSpPr>
        <p:spPr>
          <a:xfrm>
            <a:off x="512581" y="5904468"/>
            <a:ext cx="3858750" cy="40011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zh-CN"/>
            </a:defPPr>
            <a:lvl1pPr algn="ctr">
              <a:defRPr sz="2000" spc="30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defRPr>
            </a:lvl1pPr>
          </a:lstStyle>
          <a:p>
            <a:r>
              <a:rPr lang="en-US" altLang="zh-CN" dirty="0"/>
              <a:t>PPT</a:t>
            </a:r>
            <a:r>
              <a:rPr lang="zh-CN" altLang="en-US" dirty="0"/>
              <a:t>制作思路</a:t>
            </a:r>
            <a:r>
              <a:rPr lang="en-US" altLang="zh-CN" dirty="0"/>
              <a:t>/</a:t>
            </a:r>
            <a:r>
              <a:rPr lang="zh-CN" altLang="en-US" dirty="0"/>
              <a:t>学习心得分享</a:t>
            </a:r>
          </a:p>
        </p:txBody>
      </p:sp>
    </p:spTree>
    <p:extLst>
      <p:ext uri="{BB962C8B-B14F-4D97-AF65-F5344CB8AC3E}">
        <p14:creationId xmlns:p14="http://schemas.microsoft.com/office/powerpoint/2010/main" val="3289663832"/>
      </p:ext>
    </p:extLst>
  </p:cSld>
  <p:clrMapOvr>
    <a:masterClrMapping/>
  </p:clrMapOvr>
  <p:transition spd="slow" advTm="3000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背景">
            <a:extLst>
              <a:ext uri="{FF2B5EF4-FFF2-40B4-BE49-F238E27FC236}">
                <a16:creationId xmlns:a16="http://schemas.microsoft.com/office/drawing/2014/main" xmlns="" id="{7AE5BBA2-782F-49CE-AC8F-6B00A401760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6D26D09D-1FD1-450C-A7B5-B9AE9E155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EB81A33F-B56F-42DB-8EF2-1C385E948A2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梯形 7">
            <a:extLst>
              <a:ext uri="{FF2B5EF4-FFF2-40B4-BE49-F238E27FC236}">
                <a16:creationId xmlns:a16="http://schemas.microsoft.com/office/drawing/2014/main" xmlns="" id="{1844F768-0D63-42B0-99AD-BA91ABE2510D}"/>
              </a:ext>
            </a:extLst>
          </p:cNvPr>
          <p:cNvSpPr/>
          <p:nvPr/>
        </p:nvSpPr>
        <p:spPr>
          <a:xfrm>
            <a:off x="2714305" y="-5027963"/>
            <a:ext cx="6763390" cy="15380994"/>
          </a:xfrm>
          <a:prstGeom prst="trapezoid">
            <a:avLst>
              <a:gd name="adj" fmla="val 25549"/>
            </a:avLst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78000">
                <a:srgbClr val="048FEB">
                  <a:lumMod val="100000"/>
                  <a:alpha val="20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EA29D7E2-DBB9-49AA-8493-C34E4EC4A0BD}"/>
              </a:ext>
            </a:extLst>
          </p:cNvPr>
          <p:cNvSpPr txBox="1"/>
          <p:nvPr/>
        </p:nvSpPr>
        <p:spPr>
          <a:xfrm>
            <a:off x="3874879" y="2449780"/>
            <a:ext cx="4442242" cy="1323439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zh-CN"/>
            </a:defPPr>
            <a:lvl1pPr>
              <a:defRPr sz="5400" spc="30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defRPr>
            </a:lvl1pPr>
          </a:lstStyle>
          <a:p>
            <a:pPr algn="ctr"/>
            <a:r>
              <a:rPr lang="zh-CN" altLang="en-US" sz="8000" dirty="0"/>
              <a:t>感谢使用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xmlns="" id="{1D313DFF-2066-4451-8A4D-5E6BC8DCD742}"/>
              </a:ext>
            </a:extLst>
          </p:cNvPr>
          <p:cNvSpPr/>
          <p:nvPr/>
        </p:nvSpPr>
        <p:spPr>
          <a:xfrm>
            <a:off x="550863" y="1393598"/>
            <a:ext cx="11090275" cy="4070804"/>
          </a:xfrm>
          <a:prstGeom prst="roundRect">
            <a:avLst>
              <a:gd name="adj" fmla="val 3388"/>
            </a:avLst>
          </a:prstGeom>
          <a:noFill/>
          <a:ln w="63500">
            <a:solidFill>
              <a:srgbClr val="048FEB"/>
            </a:solidFill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0E352B0-590D-415E-892A-F50906F50AF3}"/>
              </a:ext>
            </a:extLst>
          </p:cNvPr>
          <p:cNvSpPr txBox="1"/>
          <p:nvPr/>
        </p:nvSpPr>
        <p:spPr>
          <a:xfrm>
            <a:off x="4839887" y="3946691"/>
            <a:ext cx="2512226" cy="40011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zh-CN"/>
            </a:defPPr>
            <a:lvl1pPr>
              <a:defRPr sz="5400" spc="300">
                <a:solidFill>
                  <a:srgbClr val="008AE2"/>
                </a:solidFill>
                <a:effectLst>
                  <a:outerShdw blurRad="127000" sx="101000" sy="101000" algn="ctr" rotWithShape="0">
                    <a:srgbClr val="008AE2">
                      <a:alpha val="40000"/>
                    </a:srgbClr>
                  </a:outerShdw>
                </a:effectLst>
                <a:latin typeface="+mn-ea"/>
              </a:defRPr>
            </a:lvl1pPr>
          </a:lstStyle>
          <a:p>
            <a:pPr algn="ctr"/>
            <a:r>
              <a:rPr lang="zh-CN" altLang="en-US" sz="2000" dirty="0"/>
              <a:t>设计师：天奇</a:t>
            </a:r>
            <a:r>
              <a:rPr lang="en-US" altLang="zh-CN" sz="2000" dirty="0"/>
              <a:t>PPT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790420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drape"/>
      </p:transition>
    </mc:Choice>
    <mc:Fallback xmlns="">
      <p:transition spd="slow" advTm="2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48000" y="310583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天奇PPT</a:t>
            </a:r>
          </a:p>
          <a:p>
            <a:r>
              <a:rPr lang="zh-CN" altLang="en-US" dirty="0">
                <a:hlinkClick r:id="rId2"/>
              </a:rPr>
              <a:t>http://tianqi.yanj.cn</a:t>
            </a:r>
            <a:r>
              <a:rPr lang="zh-CN" altLang="en-US" dirty="0" smtClean="0">
                <a:hlinkClick r:id="rId2"/>
              </a:rPr>
              <a:t>/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  </a:t>
            </a:r>
            <a:r>
              <a:rPr lang="en-US" altLang="zh-CN" dirty="0" smtClean="0">
                <a:hlinkClick r:id="rId3"/>
              </a:rPr>
              <a:t>www.51pptmoban.com</a:t>
            </a:r>
            <a:r>
              <a:rPr lang="en-US" altLang="zh-CN" dirty="0" smtClean="0"/>
              <a:t>   </a:t>
            </a:r>
            <a:r>
              <a:rPr lang="zh-CN" altLang="en-US" dirty="0" smtClean="0"/>
              <a:t>授权发布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6925448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背景">
            <a:extLst>
              <a:ext uri="{FF2B5EF4-FFF2-40B4-BE49-F238E27FC236}">
                <a16:creationId xmlns:a16="http://schemas.microsoft.com/office/drawing/2014/main" xmlns="" id="{8A85AF63-6949-44A3-A3A4-6F17533D106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31F8DF54-E2F2-4231-B113-4AE42FECB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72605D70-8147-46FA-B64E-AAE982E0C72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C450BDCB-7ABE-4154-9CB7-1ECA03517925}"/>
              </a:ext>
            </a:extLst>
          </p:cNvPr>
          <p:cNvSpPr/>
          <p:nvPr/>
        </p:nvSpPr>
        <p:spPr>
          <a:xfrm>
            <a:off x="-4732207" y="476251"/>
            <a:ext cx="9437556" cy="9437554"/>
          </a:xfrm>
          <a:prstGeom prst="ellipse">
            <a:avLst/>
          </a:prstGeom>
          <a:gradFill flip="none" rotWithShape="1">
            <a:gsLst>
              <a:gs pos="59000">
                <a:srgbClr val="048FEB">
                  <a:alpha val="0"/>
                </a:srgbClr>
              </a:gs>
              <a:gs pos="100000">
                <a:srgbClr val="048FEB">
                  <a:alpha val="41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048F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169C1FA9-651C-47C4-84AC-9B3E12DD6AC0}"/>
              </a:ext>
            </a:extLst>
          </p:cNvPr>
          <p:cNvSpPr/>
          <p:nvPr/>
        </p:nvSpPr>
        <p:spPr>
          <a:xfrm>
            <a:off x="-4177459" y="1030998"/>
            <a:ext cx="8328062" cy="8328060"/>
          </a:xfrm>
          <a:prstGeom prst="ellipse">
            <a:avLst/>
          </a:prstGeom>
          <a:gradFill flip="none" rotWithShape="1">
            <a:gsLst>
              <a:gs pos="49000">
                <a:srgbClr val="048FEB">
                  <a:alpha val="0"/>
                </a:srgbClr>
              </a:gs>
              <a:gs pos="100000">
                <a:srgbClr val="048FEB">
                  <a:alpha val="41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048FEB"/>
            </a:solidFill>
          </a:ln>
          <a:effectLst>
            <a:outerShdw blurRad="254000" sx="102000" sy="102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梯形 11">
            <a:extLst>
              <a:ext uri="{FF2B5EF4-FFF2-40B4-BE49-F238E27FC236}">
                <a16:creationId xmlns:a16="http://schemas.microsoft.com/office/drawing/2014/main" xmlns="" id="{8EBFC76C-1386-4EC2-811F-F7A6B33F8A30}"/>
              </a:ext>
            </a:extLst>
          </p:cNvPr>
          <p:cNvSpPr/>
          <p:nvPr/>
        </p:nvSpPr>
        <p:spPr>
          <a:xfrm rot="14282189">
            <a:off x="5424881" y="-15994918"/>
            <a:ext cx="9811664" cy="30694434"/>
          </a:xfrm>
          <a:prstGeom prst="trapezoid">
            <a:avLst>
              <a:gd name="adj" fmla="val 41742"/>
            </a:avLst>
          </a:prstGeom>
          <a:gradFill>
            <a:gsLst>
              <a:gs pos="29000">
                <a:srgbClr val="048FEB">
                  <a:alpha val="0"/>
                  <a:lumMod val="50000"/>
                  <a:lumOff val="50000"/>
                </a:srgbClr>
              </a:gs>
              <a:gs pos="100000">
                <a:srgbClr val="048FEB">
                  <a:alpha val="20000"/>
                  <a:lumMod val="100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A8DD7976-EC4F-4BEF-8F3B-D45E429F163B}"/>
              </a:ext>
            </a:extLst>
          </p:cNvPr>
          <p:cNvSpPr txBox="1"/>
          <p:nvPr/>
        </p:nvSpPr>
        <p:spPr>
          <a:xfrm>
            <a:off x="-1400145" y="2349073"/>
            <a:ext cx="4724370" cy="450892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ln w="25400" cap="rnd">
                  <a:gradFill>
                    <a:gsLst>
                      <a:gs pos="0">
                        <a:srgbClr val="048FEB"/>
                      </a:gs>
                      <a:gs pos="100000">
                        <a:srgbClr val="048FEB">
                          <a:alpha val="50000"/>
                        </a:srgbClr>
                      </a:gs>
                    </a:gsLst>
                    <a:lin ang="2700000" scaled="0"/>
                  </a:gradFill>
                </a:ln>
                <a:gradFill>
                  <a:gsLst>
                    <a:gs pos="0">
                      <a:schemeClr val="bg1"/>
                    </a:gs>
                    <a:gs pos="100000">
                      <a:srgbClr val="048FEB">
                        <a:alpha val="42000"/>
                        <a:lumMod val="70000"/>
                        <a:lumOff val="30000"/>
                      </a:srgbClr>
                    </a:gs>
                  </a:gsLst>
                  <a:lin ang="0" scaled="0"/>
                </a:gradFill>
                <a:effectLst>
                  <a:outerShdw blurRad="279400" dist="38100" dir="5400000" algn="t" rotWithShape="0">
                    <a:srgbClr val="048FEB">
                      <a:alpha val="40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sz="28700" dirty="0">
                <a:ln w="63500" cap="rnd">
                  <a:solidFill>
                    <a:srgbClr val="048FEB"/>
                  </a:solidFill>
                </a:ln>
              </a:rPr>
              <a:t>01</a:t>
            </a:r>
            <a:endParaRPr lang="zh-CN" altLang="en-US" sz="28700" dirty="0">
              <a:ln w="63500" cap="rnd">
                <a:solidFill>
                  <a:srgbClr val="048FEB"/>
                </a:solidFill>
              </a:ln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004AEA05-772C-4686-8683-7689A4CDC28F}"/>
              </a:ext>
            </a:extLst>
          </p:cNvPr>
          <p:cNvSpPr txBox="1"/>
          <p:nvPr/>
        </p:nvSpPr>
        <p:spPr>
          <a:xfrm>
            <a:off x="4158682" y="1490960"/>
            <a:ext cx="7540206" cy="92333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effectLst>
                  <a:reflection blurRad="127000" stA="18000" endPos="29000" dist="29997" dir="5400000" sy="-100000" algn="bl" rotWithShape="0"/>
                </a:effectLst>
                <a:latin typeface="+mj-ea"/>
                <a:ea typeface="+mj-ea"/>
              </a:rPr>
              <a:t>POWER YOUR POINT</a:t>
            </a:r>
            <a:endParaRPr lang="zh-CN" altLang="en-US" sz="5400" b="1" dirty="0">
              <a:solidFill>
                <a:schemeClr val="bg1"/>
              </a:solidFill>
              <a:effectLst>
                <a:reflection blurRad="127000" stA="18000" endPos="29000" dist="29997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98823B39-6F6E-40F5-AB7F-DF7708A5B785}"/>
              </a:ext>
            </a:extLst>
          </p:cNvPr>
          <p:cNvSpPr txBox="1"/>
          <p:nvPr/>
        </p:nvSpPr>
        <p:spPr>
          <a:xfrm>
            <a:off x="4959753" y="3428999"/>
            <a:ext cx="6484730" cy="14219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dirty="0" err="1">
                <a:solidFill>
                  <a:schemeClr val="bg1"/>
                </a:solidFill>
                <a:effectLst/>
                <a:latin typeface="+mn-ea"/>
              </a:rPr>
              <a:t>urna</a:t>
            </a: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3894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Tm="3300">
        <p159:morph option="byObject"/>
      </p:transition>
    </mc:Choice>
    <mc:Fallback>
      <p:transition spd="slow" advTm="3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4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54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58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5" grpId="0"/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背景">
            <a:extLst>
              <a:ext uri="{FF2B5EF4-FFF2-40B4-BE49-F238E27FC236}">
                <a16:creationId xmlns:a16="http://schemas.microsoft.com/office/drawing/2014/main" xmlns="" id="{D134D2EA-781B-4D7A-A4AE-021C0DE7522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02A76873-53EC-4EEB-B4EB-116AEF18A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9A926837-06C1-4974-9994-FF33429608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4" name="梯形 23">
            <a:extLst>
              <a:ext uri="{FF2B5EF4-FFF2-40B4-BE49-F238E27FC236}">
                <a16:creationId xmlns:a16="http://schemas.microsoft.com/office/drawing/2014/main" xmlns="" id="{62BBBCD8-8B49-4BA1-A9D2-BB25914F2893}"/>
              </a:ext>
            </a:extLst>
          </p:cNvPr>
          <p:cNvSpPr/>
          <p:nvPr/>
        </p:nvSpPr>
        <p:spPr>
          <a:xfrm rot="3121180">
            <a:off x="813542" y="-11640450"/>
            <a:ext cx="12486231" cy="30694434"/>
          </a:xfrm>
          <a:prstGeom prst="trapezoid">
            <a:avLst>
              <a:gd name="adj" fmla="val 41742"/>
            </a:avLst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100000">
                <a:srgbClr val="048FEB">
                  <a:lumMod val="100000"/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样机">
            <a:extLst>
              <a:ext uri="{FF2B5EF4-FFF2-40B4-BE49-F238E27FC236}">
                <a16:creationId xmlns:a16="http://schemas.microsoft.com/office/drawing/2014/main" xmlns="" id="{C3520DAE-103D-4EAD-A373-4FD098A48282}"/>
              </a:ext>
            </a:extLst>
          </p:cNvPr>
          <p:cNvGrpSpPr/>
          <p:nvPr/>
        </p:nvGrpSpPr>
        <p:grpSpPr>
          <a:xfrm>
            <a:off x="4629178" y="2422420"/>
            <a:ext cx="7932483" cy="4435580"/>
            <a:chOff x="1782313" y="1306623"/>
            <a:chExt cx="8627374" cy="482414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xmlns="" id="{536031A5-0FC1-4484-A90A-1536723797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37" t="4058"/>
            <a:stretch/>
          </p:blipFill>
          <p:spPr>
            <a:xfrm>
              <a:off x="3421965" y="1457325"/>
              <a:ext cx="5581650" cy="3562350"/>
            </a:xfrm>
            <a:prstGeom prst="rect">
              <a:avLst/>
            </a:prstGeom>
          </p:spPr>
        </p:pic>
        <p:pic>
          <p:nvPicPr>
            <p:cNvPr id="6" name="mac">
              <a:extLst>
                <a:ext uri="{FF2B5EF4-FFF2-40B4-BE49-F238E27FC236}">
                  <a16:creationId xmlns:a16="http://schemas.microsoft.com/office/drawing/2014/main" xmlns="" id="{12D41F7B-E30B-40FA-92B9-91BFADDCA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2313" y="1306623"/>
              <a:ext cx="8627374" cy="4824140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9A71C416-B134-4BEC-A5B5-F34E06B9F638}"/>
              </a:ext>
            </a:extLst>
          </p:cNvPr>
          <p:cNvSpPr txBox="1"/>
          <p:nvPr/>
        </p:nvSpPr>
        <p:spPr>
          <a:xfrm>
            <a:off x="454470" y="312354"/>
            <a:ext cx="4264244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reflection blurRad="127000" stA="18000" endPos="29000" dist="29997" dir="5400000" sy="-100000" algn="bl" rotWithShape="0"/>
                </a:effectLst>
                <a:latin typeface="+mj-ea"/>
                <a:ea typeface="+mj-ea"/>
              </a:rPr>
              <a:t>ADD YOUR TEXT HERE</a:t>
            </a:r>
            <a:endParaRPr lang="zh-CN" altLang="en-US" sz="2800" b="1" dirty="0">
              <a:solidFill>
                <a:schemeClr val="bg1"/>
              </a:solidFill>
              <a:effectLst>
                <a:reflection blurRad="127000" stA="18000" endPos="29000" dist="29997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10329A7E-1E86-4B45-ADB6-12C63349D85D}"/>
              </a:ext>
            </a:extLst>
          </p:cNvPr>
          <p:cNvSpPr txBox="1"/>
          <p:nvPr/>
        </p:nvSpPr>
        <p:spPr>
          <a:xfrm>
            <a:off x="506096" y="3706768"/>
            <a:ext cx="4457790" cy="20867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dirty="0" err="1">
                <a:solidFill>
                  <a:schemeClr val="bg1"/>
                </a:solidFill>
                <a:effectLst/>
                <a:latin typeface="+mn-ea"/>
              </a:rPr>
              <a:t>urna</a:t>
            </a: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.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576CFAA7-7A01-4E72-8FE0-2F43AECD7307}"/>
              </a:ext>
            </a:extLst>
          </p:cNvPr>
          <p:cNvCxnSpPr>
            <a:cxnSpLocks/>
          </p:cNvCxnSpPr>
          <p:nvPr/>
        </p:nvCxnSpPr>
        <p:spPr>
          <a:xfrm flipH="1">
            <a:off x="-204034" y="930282"/>
            <a:ext cx="5042734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0" cap="rnd">
            <a:gradFill>
              <a:gsLst>
                <a:gs pos="0">
                  <a:srgbClr val="048FEB"/>
                </a:gs>
                <a:gs pos="100000">
                  <a:srgbClr val="048FEB">
                    <a:alpha val="0"/>
                  </a:srgbClr>
                </a:gs>
              </a:gsLst>
              <a:lin ang="0" scaled="0"/>
            </a:gradFill>
          </a:ln>
          <a:effectLst>
            <a:outerShdw blurRad="254000" dist="63500" dir="5400000" algn="t" rotWithShape="0">
              <a:srgbClr val="048FEB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CAD6481-8CBA-4B19-8831-2FB851171F6B}"/>
              </a:ext>
            </a:extLst>
          </p:cNvPr>
          <p:cNvSpPr txBox="1"/>
          <p:nvPr/>
        </p:nvSpPr>
        <p:spPr>
          <a:xfrm>
            <a:off x="454470" y="2611663"/>
            <a:ext cx="5088894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3600" b="1" dirty="0">
                <a:gradFill>
                  <a:gsLst>
                    <a:gs pos="0">
                      <a:srgbClr val="048FEB"/>
                    </a:gs>
                    <a:gs pos="100000">
                      <a:schemeClr val="bg1"/>
                    </a:gs>
                  </a:gsLst>
                  <a:lin ang="0" scaled="0"/>
                </a:gradFill>
                <a:effectLst/>
                <a:latin typeface="+mj-ea"/>
                <a:ea typeface="+mj-ea"/>
              </a:rPr>
              <a:t>POWER YOUR POINT</a:t>
            </a:r>
            <a:endParaRPr lang="zh-CN" altLang="en-US" sz="3600" b="1" dirty="0">
              <a:gradFill>
                <a:gsLst>
                  <a:gs pos="0">
                    <a:srgbClr val="048FEB"/>
                  </a:gs>
                  <a:gs pos="100000">
                    <a:schemeClr val="bg1"/>
                  </a:gs>
                </a:gsLst>
                <a:lin ang="0" scaled="0"/>
              </a:gradFill>
              <a:effectLst/>
              <a:latin typeface="+mj-ea"/>
              <a:ea typeface="+mj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0B9C05E2-1ECA-46B3-92E5-8F17A0035C71}"/>
              </a:ext>
            </a:extLst>
          </p:cNvPr>
          <p:cNvCxnSpPr>
            <a:cxnSpLocks/>
          </p:cNvCxnSpPr>
          <p:nvPr/>
        </p:nvCxnSpPr>
        <p:spPr>
          <a:xfrm flipH="1">
            <a:off x="550864" y="3429000"/>
            <a:ext cx="4992500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5400" cap="rnd">
            <a:solidFill>
              <a:srgbClr val="048FEB"/>
            </a:solidFill>
          </a:ln>
          <a:effectLst>
            <a:outerShdw blurRad="63500" dist="38100" dir="5400000" algn="t" rotWithShape="0">
              <a:srgbClr val="048FEB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999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Tm="5500">
        <p159:morph option="byObject"/>
      </p:transition>
    </mc:Choice>
    <mc:Fallback>
      <p:transition spd="slow" advTm="5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背景">
            <a:extLst>
              <a:ext uri="{FF2B5EF4-FFF2-40B4-BE49-F238E27FC236}">
                <a16:creationId xmlns:a16="http://schemas.microsoft.com/office/drawing/2014/main" xmlns="" id="{99666EFD-AF80-4AC3-9568-060530DB7FF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1187EB4A-D43D-44FE-AA37-091EB0994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74D9CE03-126B-4C9E-9236-CF0E50EDE00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梯形 10" hidden="1">
            <a:extLst>
              <a:ext uri="{FF2B5EF4-FFF2-40B4-BE49-F238E27FC236}">
                <a16:creationId xmlns:a16="http://schemas.microsoft.com/office/drawing/2014/main" xmlns="" id="{DCE29098-C604-4EC9-B120-3E5BA7647CA0}"/>
              </a:ext>
            </a:extLst>
          </p:cNvPr>
          <p:cNvSpPr/>
          <p:nvPr/>
        </p:nvSpPr>
        <p:spPr>
          <a:xfrm rot="3121180">
            <a:off x="813542" y="-11640450"/>
            <a:ext cx="12486231" cy="30694434"/>
          </a:xfrm>
          <a:prstGeom prst="trapezoid">
            <a:avLst>
              <a:gd name="adj" fmla="val 41742"/>
            </a:avLst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100000">
                <a:srgbClr val="048FEB">
                  <a:lumMod val="100000"/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xmlns="" id="{F9FAC43B-D2F1-42C0-9BDC-22072399189A}"/>
              </a:ext>
            </a:extLst>
          </p:cNvPr>
          <p:cNvSpPr/>
          <p:nvPr/>
        </p:nvSpPr>
        <p:spPr>
          <a:xfrm>
            <a:off x="2100712" y="3789751"/>
            <a:ext cx="8328062" cy="8328060"/>
          </a:xfrm>
          <a:prstGeom prst="ellipse">
            <a:avLst/>
          </a:prstGeom>
          <a:gradFill flip="none" rotWithShape="1">
            <a:gsLst>
              <a:gs pos="49000">
                <a:srgbClr val="048FEB">
                  <a:alpha val="0"/>
                </a:srgbClr>
              </a:gs>
              <a:gs pos="100000">
                <a:srgbClr val="048FEB">
                  <a:alpha val="41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048FEB"/>
            </a:solidFill>
          </a:ln>
          <a:effectLst>
            <a:outerShdw blurRad="254000" sx="102000" sy="102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梯形 20">
            <a:extLst>
              <a:ext uri="{FF2B5EF4-FFF2-40B4-BE49-F238E27FC236}">
                <a16:creationId xmlns:a16="http://schemas.microsoft.com/office/drawing/2014/main" xmlns="" id="{831F48C4-53D4-421C-A436-1D404B5ED966}"/>
              </a:ext>
            </a:extLst>
          </p:cNvPr>
          <p:cNvSpPr/>
          <p:nvPr/>
        </p:nvSpPr>
        <p:spPr>
          <a:xfrm>
            <a:off x="304800" y="-4209272"/>
            <a:ext cx="11582400" cy="10251484"/>
          </a:xfrm>
          <a:prstGeom prst="trapezoid">
            <a:avLst>
              <a:gd name="adj" fmla="val 31706"/>
            </a:avLst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86000">
                <a:srgbClr val="048FEB">
                  <a:lumMod val="100000"/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A9628662-FB6B-42EA-B412-50277A70EFB7}"/>
              </a:ext>
            </a:extLst>
          </p:cNvPr>
          <p:cNvSpPr txBox="1"/>
          <p:nvPr/>
        </p:nvSpPr>
        <p:spPr>
          <a:xfrm>
            <a:off x="3282921" y="5488809"/>
            <a:ext cx="5626157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4000" b="1" dirty="0">
                <a:gradFill>
                  <a:gsLst>
                    <a:gs pos="21000">
                      <a:srgbClr val="048FEB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+mj-ea"/>
                <a:ea typeface="+mj-ea"/>
              </a:rPr>
              <a:t>POWER YOUR POINT</a:t>
            </a:r>
            <a:endParaRPr lang="zh-CN" altLang="en-US" sz="4000" b="1" dirty="0">
              <a:gradFill>
                <a:gsLst>
                  <a:gs pos="21000">
                    <a:srgbClr val="048FEB"/>
                  </a:gs>
                  <a:gs pos="100000">
                    <a:schemeClr val="bg1"/>
                  </a:gs>
                </a:gsLst>
                <a:lin ang="5400000" scaled="0"/>
              </a:gradFill>
              <a:effectLst/>
              <a:latin typeface="+mj-ea"/>
              <a:ea typeface="+mj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7F1D9B5F-16A1-408A-BB79-21F7132138E2}"/>
              </a:ext>
            </a:extLst>
          </p:cNvPr>
          <p:cNvSpPr txBox="1"/>
          <p:nvPr/>
        </p:nvSpPr>
        <p:spPr>
          <a:xfrm>
            <a:off x="1320800" y="2204407"/>
            <a:ext cx="9550400" cy="10895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dirty="0" err="1">
                <a:solidFill>
                  <a:schemeClr val="bg1"/>
                </a:solidFill>
                <a:effectLst/>
                <a:latin typeface="+mn-ea"/>
              </a:rPr>
              <a:t>urna</a:t>
            </a: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.</a:t>
            </a:r>
          </a:p>
        </p:txBody>
      </p:sp>
      <p:grpSp>
        <p:nvGrpSpPr>
          <p:cNvPr id="17" name="Group 230">
            <a:extLst>
              <a:ext uri="{FF2B5EF4-FFF2-40B4-BE49-F238E27FC236}">
                <a16:creationId xmlns:a16="http://schemas.microsoft.com/office/drawing/2014/main" xmlns="" id="{6AE49C80-879D-4D37-8686-63A1912F23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05423" y="372623"/>
            <a:ext cx="1581152" cy="1459162"/>
            <a:chOff x="1262" y="3602"/>
            <a:chExt cx="337" cy="311"/>
          </a:xfrm>
          <a:solidFill>
            <a:srgbClr val="048FEB"/>
          </a:solidFill>
          <a:effectLst>
            <a:outerShdw blurRad="127000" sx="102000" sy="102000" algn="ctr" rotWithShape="0">
              <a:srgbClr val="008AE2">
                <a:alpha val="40000"/>
              </a:srgbClr>
            </a:outerShdw>
          </a:effectLst>
        </p:grpSpPr>
        <p:sp>
          <p:nvSpPr>
            <p:cNvPr id="18" name="Freeform 231">
              <a:extLst>
                <a:ext uri="{FF2B5EF4-FFF2-40B4-BE49-F238E27FC236}">
                  <a16:creationId xmlns:a16="http://schemas.microsoft.com/office/drawing/2014/main" xmlns="" id="{28A7B2D7-3C39-44C1-8488-3E68ADD359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2" y="3602"/>
              <a:ext cx="337" cy="250"/>
            </a:xfrm>
            <a:custGeom>
              <a:avLst/>
              <a:gdLst>
                <a:gd name="T0" fmla="*/ 1266 w 1556"/>
                <a:gd name="T1" fmla="*/ 376 h 1155"/>
                <a:gd name="T2" fmla="*/ 1125 w 1556"/>
                <a:gd name="T3" fmla="*/ 118 h 1155"/>
                <a:gd name="T4" fmla="*/ 821 w 1556"/>
                <a:gd name="T5" fmla="*/ 0 h 1155"/>
                <a:gd name="T6" fmla="*/ 577 w 1556"/>
                <a:gd name="T7" fmla="*/ 72 h 1155"/>
                <a:gd name="T8" fmla="*/ 430 w 1556"/>
                <a:gd name="T9" fmla="*/ 226 h 1155"/>
                <a:gd name="T10" fmla="*/ 383 w 1556"/>
                <a:gd name="T11" fmla="*/ 221 h 1155"/>
                <a:gd name="T12" fmla="*/ 136 w 1556"/>
                <a:gd name="T13" fmla="*/ 468 h 1155"/>
                <a:gd name="T14" fmla="*/ 141 w 1556"/>
                <a:gd name="T15" fmla="*/ 519 h 1155"/>
                <a:gd name="T16" fmla="*/ 0 w 1556"/>
                <a:gd name="T17" fmla="*/ 796 h 1155"/>
                <a:gd name="T18" fmla="*/ 93 w 1556"/>
                <a:gd name="T19" fmla="*/ 1039 h 1155"/>
                <a:gd name="T20" fmla="*/ 324 w 1556"/>
                <a:gd name="T21" fmla="*/ 1155 h 1155"/>
                <a:gd name="T22" fmla="*/ 601 w 1556"/>
                <a:gd name="T23" fmla="*/ 1155 h 1155"/>
                <a:gd name="T24" fmla="*/ 644 w 1556"/>
                <a:gd name="T25" fmla="*/ 1112 h 1155"/>
                <a:gd name="T26" fmla="*/ 601 w 1556"/>
                <a:gd name="T27" fmla="*/ 1068 h 1155"/>
                <a:gd name="T28" fmla="*/ 327 w 1556"/>
                <a:gd name="T29" fmla="*/ 1068 h 1155"/>
                <a:gd name="T30" fmla="*/ 86 w 1556"/>
                <a:gd name="T31" fmla="*/ 796 h 1155"/>
                <a:gd name="T32" fmla="*/ 213 w 1556"/>
                <a:gd name="T33" fmla="*/ 575 h 1155"/>
                <a:gd name="T34" fmla="*/ 232 w 1556"/>
                <a:gd name="T35" fmla="*/ 523 h 1155"/>
                <a:gd name="T36" fmla="*/ 223 w 1556"/>
                <a:gd name="T37" fmla="*/ 468 h 1155"/>
                <a:gd name="T38" fmla="*/ 383 w 1556"/>
                <a:gd name="T39" fmla="*/ 307 h 1155"/>
                <a:gd name="T40" fmla="*/ 438 w 1556"/>
                <a:gd name="T41" fmla="*/ 317 h 1155"/>
                <a:gd name="T42" fmla="*/ 492 w 1556"/>
                <a:gd name="T43" fmla="*/ 295 h 1155"/>
                <a:gd name="T44" fmla="*/ 821 w 1556"/>
                <a:gd name="T45" fmla="*/ 86 h 1155"/>
                <a:gd name="T46" fmla="*/ 1184 w 1556"/>
                <a:gd name="T47" fmla="*/ 415 h 1155"/>
                <a:gd name="T48" fmla="*/ 1220 w 1556"/>
                <a:gd name="T49" fmla="*/ 453 h 1155"/>
                <a:gd name="T50" fmla="*/ 1470 w 1556"/>
                <a:gd name="T51" fmla="*/ 759 h 1155"/>
                <a:gd name="T52" fmla="*/ 1190 w 1556"/>
                <a:gd name="T53" fmla="*/ 1068 h 1155"/>
                <a:gd name="T54" fmla="*/ 955 w 1556"/>
                <a:gd name="T55" fmla="*/ 1068 h 1155"/>
                <a:gd name="T56" fmla="*/ 911 w 1556"/>
                <a:gd name="T57" fmla="*/ 1111 h 1155"/>
                <a:gd name="T58" fmla="*/ 955 w 1556"/>
                <a:gd name="T59" fmla="*/ 1155 h 1155"/>
                <a:gd name="T60" fmla="*/ 1195 w 1556"/>
                <a:gd name="T61" fmla="*/ 1155 h 1155"/>
                <a:gd name="T62" fmla="*/ 1452 w 1556"/>
                <a:gd name="T63" fmla="*/ 1028 h 1155"/>
                <a:gd name="T64" fmla="*/ 1556 w 1556"/>
                <a:gd name="T65" fmla="*/ 759 h 1155"/>
                <a:gd name="T66" fmla="*/ 1266 w 1556"/>
                <a:gd name="T67" fmla="*/ 376 h 1155"/>
                <a:gd name="T68" fmla="*/ 1266 w 1556"/>
                <a:gd name="T69" fmla="*/ 376 h 1155"/>
                <a:gd name="T70" fmla="*/ 1266 w 1556"/>
                <a:gd name="T71" fmla="*/ 376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56" h="1155">
                  <a:moveTo>
                    <a:pt x="1266" y="376"/>
                  </a:moveTo>
                  <a:cubicBezTo>
                    <a:pt x="1249" y="277"/>
                    <a:pt x="1200" y="187"/>
                    <a:pt x="1125" y="118"/>
                  </a:cubicBezTo>
                  <a:cubicBezTo>
                    <a:pt x="1042" y="42"/>
                    <a:pt x="934" y="0"/>
                    <a:pt x="821" y="0"/>
                  </a:cubicBezTo>
                  <a:cubicBezTo>
                    <a:pt x="734" y="0"/>
                    <a:pt x="649" y="25"/>
                    <a:pt x="577" y="72"/>
                  </a:cubicBezTo>
                  <a:cubicBezTo>
                    <a:pt x="516" y="111"/>
                    <a:pt x="466" y="164"/>
                    <a:pt x="430" y="226"/>
                  </a:cubicBezTo>
                  <a:cubicBezTo>
                    <a:pt x="415" y="223"/>
                    <a:pt x="399" y="221"/>
                    <a:pt x="383" y="221"/>
                  </a:cubicBezTo>
                  <a:cubicBezTo>
                    <a:pt x="247" y="221"/>
                    <a:pt x="136" y="332"/>
                    <a:pt x="136" y="468"/>
                  </a:cubicBezTo>
                  <a:cubicBezTo>
                    <a:pt x="136" y="486"/>
                    <a:pt x="138" y="503"/>
                    <a:pt x="141" y="519"/>
                  </a:cubicBezTo>
                  <a:cubicBezTo>
                    <a:pt x="53" y="583"/>
                    <a:pt x="0" y="686"/>
                    <a:pt x="0" y="796"/>
                  </a:cubicBezTo>
                  <a:cubicBezTo>
                    <a:pt x="0" y="885"/>
                    <a:pt x="33" y="971"/>
                    <a:pt x="93" y="1039"/>
                  </a:cubicBezTo>
                  <a:cubicBezTo>
                    <a:pt x="155" y="1109"/>
                    <a:pt x="236" y="1150"/>
                    <a:pt x="324" y="1155"/>
                  </a:cubicBezTo>
                  <a:cubicBezTo>
                    <a:pt x="601" y="1155"/>
                    <a:pt x="601" y="1155"/>
                    <a:pt x="601" y="1155"/>
                  </a:cubicBezTo>
                  <a:cubicBezTo>
                    <a:pt x="625" y="1155"/>
                    <a:pt x="644" y="1136"/>
                    <a:pt x="644" y="1112"/>
                  </a:cubicBezTo>
                  <a:cubicBezTo>
                    <a:pt x="644" y="1088"/>
                    <a:pt x="625" y="1068"/>
                    <a:pt x="601" y="1068"/>
                  </a:cubicBezTo>
                  <a:cubicBezTo>
                    <a:pt x="327" y="1068"/>
                    <a:pt x="327" y="1068"/>
                    <a:pt x="327" y="1068"/>
                  </a:cubicBezTo>
                  <a:cubicBezTo>
                    <a:pt x="196" y="1060"/>
                    <a:pt x="86" y="936"/>
                    <a:pt x="86" y="796"/>
                  </a:cubicBezTo>
                  <a:cubicBezTo>
                    <a:pt x="86" y="705"/>
                    <a:pt x="135" y="621"/>
                    <a:pt x="213" y="575"/>
                  </a:cubicBezTo>
                  <a:cubicBezTo>
                    <a:pt x="232" y="564"/>
                    <a:pt x="239" y="542"/>
                    <a:pt x="232" y="523"/>
                  </a:cubicBezTo>
                  <a:cubicBezTo>
                    <a:pt x="226" y="505"/>
                    <a:pt x="223" y="487"/>
                    <a:pt x="223" y="468"/>
                  </a:cubicBezTo>
                  <a:cubicBezTo>
                    <a:pt x="223" y="379"/>
                    <a:pt x="295" y="307"/>
                    <a:pt x="383" y="307"/>
                  </a:cubicBezTo>
                  <a:cubicBezTo>
                    <a:pt x="402" y="307"/>
                    <a:pt x="420" y="310"/>
                    <a:pt x="438" y="317"/>
                  </a:cubicBezTo>
                  <a:cubicBezTo>
                    <a:pt x="459" y="324"/>
                    <a:pt x="482" y="315"/>
                    <a:pt x="492" y="295"/>
                  </a:cubicBezTo>
                  <a:cubicBezTo>
                    <a:pt x="552" y="168"/>
                    <a:pt x="681" y="86"/>
                    <a:pt x="821" y="86"/>
                  </a:cubicBezTo>
                  <a:cubicBezTo>
                    <a:pt x="1010" y="86"/>
                    <a:pt x="1166" y="227"/>
                    <a:pt x="1184" y="415"/>
                  </a:cubicBezTo>
                  <a:cubicBezTo>
                    <a:pt x="1186" y="434"/>
                    <a:pt x="1201" y="450"/>
                    <a:pt x="1220" y="453"/>
                  </a:cubicBezTo>
                  <a:cubicBezTo>
                    <a:pt x="1362" y="477"/>
                    <a:pt x="1470" y="609"/>
                    <a:pt x="1470" y="759"/>
                  </a:cubicBezTo>
                  <a:cubicBezTo>
                    <a:pt x="1470" y="918"/>
                    <a:pt x="1345" y="1056"/>
                    <a:pt x="1190" y="1068"/>
                  </a:cubicBezTo>
                  <a:cubicBezTo>
                    <a:pt x="955" y="1068"/>
                    <a:pt x="955" y="1068"/>
                    <a:pt x="955" y="1068"/>
                  </a:cubicBezTo>
                  <a:cubicBezTo>
                    <a:pt x="931" y="1068"/>
                    <a:pt x="911" y="1087"/>
                    <a:pt x="911" y="1111"/>
                  </a:cubicBezTo>
                  <a:cubicBezTo>
                    <a:pt x="911" y="1135"/>
                    <a:pt x="931" y="1155"/>
                    <a:pt x="955" y="1155"/>
                  </a:cubicBezTo>
                  <a:cubicBezTo>
                    <a:pt x="1195" y="1155"/>
                    <a:pt x="1195" y="1155"/>
                    <a:pt x="1195" y="1155"/>
                  </a:cubicBezTo>
                  <a:cubicBezTo>
                    <a:pt x="1293" y="1148"/>
                    <a:pt x="1384" y="1103"/>
                    <a:pt x="1452" y="1028"/>
                  </a:cubicBezTo>
                  <a:cubicBezTo>
                    <a:pt x="1519" y="954"/>
                    <a:pt x="1556" y="858"/>
                    <a:pt x="1556" y="759"/>
                  </a:cubicBezTo>
                  <a:cubicBezTo>
                    <a:pt x="1556" y="580"/>
                    <a:pt x="1433" y="420"/>
                    <a:pt x="1266" y="376"/>
                  </a:cubicBezTo>
                  <a:close/>
                  <a:moveTo>
                    <a:pt x="1266" y="376"/>
                  </a:moveTo>
                  <a:cubicBezTo>
                    <a:pt x="1266" y="376"/>
                    <a:pt x="1266" y="376"/>
                    <a:pt x="1266" y="3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9" name="Freeform 232">
              <a:extLst>
                <a:ext uri="{FF2B5EF4-FFF2-40B4-BE49-F238E27FC236}">
                  <a16:creationId xmlns:a16="http://schemas.microsoft.com/office/drawing/2014/main" xmlns="" id="{78E8E0FC-C5F9-4646-8A62-2D8883D59D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" y="3718"/>
              <a:ext cx="119" cy="195"/>
            </a:xfrm>
            <a:custGeom>
              <a:avLst/>
              <a:gdLst>
                <a:gd name="T0" fmla="*/ 535 w 552"/>
                <a:gd name="T1" fmla="*/ 303 h 904"/>
                <a:gd name="T2" fmla="*/ 535 w 552"/>
                <a:gd name="T3" fmla="*/ 242 h 904"/>
                <a:gd name="T4" fmla="*/ 307 w 552"/>
                <a:gd name="T5" fmla="*/ 13 h 904"/>
                <a:gd name="T6" fmla="*/ 276 w 552"/>
                <a:gd name="T7" fmla="*/ 0 h 904"/>
                <a:gd name="T8" fmla="*/ 246 w 552"/>
                <a:gd name="T9" fmla="*/ 13 h 904"/>
                <a:gd name="T10" fmla="*/ 17 w 552"/>
                <a:gd name="T11" fmla="*/ 242 h 904"/>
                <a:gd name="T12" fmla="*/ 17 w 552"/>
                <a:gd name="T13" fmla="*/ 303 h 904"/>
                <a:gd name="T14" fmla="*/ 47 w 552"/>
                <a:gd name="T15" fmla="*/ 316 h 904"/>
                <a:gd name="T16" fmla="*/ 78 w 552"/>
                <a:gd name="T17" fmla="*/ 303 h 904"/>
                <a:gd name="T18" fmla="*/ 233 w 552"/>
                <a:gd name="T19" fmla="*/ 148 h 904"/>
                <a:gd name="T20" fmla="*/ 233 w 552"/>
                <a:gd name="T21" fmla="*/ 861 h 904"/>
                <a:gd name="T22" fmla="*/ 276 w 552"/>
                <a:gd name="T23" fmla="*/ 904 h 904"/>
                <a:gd name="T24" fmla="*/ 319 w 552"/>
                <a:gd name="T25" fmla="*/ 861 h 904"/>
                <a:gd name="T26" fmla="*/ 319 w 552"/>
                <a:gd name="T27" fmla="*/ 148 h 904"/>
                <a:gd name="T28" fmla="*/ 475 w 552"/>
                <a:gd name="T29" fmla="*/ 303 h 904"/>
                <a:gd name="T30" fmla="*/ 535 w 552"/>
                <a:gd name="T31" fmla="*/ 303 h 904"/>
                <a:gd name="T32" fmla="*/ 535 w 552"/>
                <a:gd name="T33" fmla="*/ 303 h 904"/>
                <a:gd name="T34" fmla="*/ 535 w 552"/>
                <a:gd name="T35" fmla="*/ 303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2" h="904">
                  <a:moveTo>
                    <a:pt x="535" y="303"/>
                  </a:moveTo>
                  <a:cubicBezTo>
                    <a:pt x="552" y="286"/>
                    <a:pt x="552" y="259"/>
                    <a:pt x="535" y="242"/>
                  </a:cubicBezTo>
                  <a:cubicBezTo>
                    <a:pt x="307" y="13"/>
                    <a:pt x="307" y="13"/>
                    <a:pt x="307" y="13"/>
                  </a:cubicBezTo>
                  <a:cubicBezTo>
                    <a:pt x="299" y="5"/>
                    <a:pt x="287" y="0"/>
                    <a:pt x="276" y="0"/>
                  </a:cubicBezTo>
                  <a:cubicBezTo>
                    <a:pt x="265" y="0"/>
                    <a:pt x="254" y="5"/>
                    <a:pt x="246" y="13"/>
                  </a:cubicBezTo>
                  <a:cubicBezTo>
                    <a:pt x="17" y="242"/>
                    <a:pt x="17" y="242"/>
                    <a:pt x="17" y="242"/>
                  </a:cubicBezTo>
                  <a:cubicBezTo>
                    <a:pt x="0" y="259"/>
                    <a:pt x="0" y="286"/>
                    <a:pt x="17" y="303"/>
                  </a:cubicBezTo>
                  <a:cubicBezTo>
                    <a:pt x="25" y="311"/>
                    <a:pt x="37" y="316"/>
                    <a:pt x="47" y="316"/>
                  </a:cubicBezTo>
                  <a:cubicBezTo>
                    <a:pt x="58" y="316"/>
                    <a:pt x="70" y="312"/>
                    <a:pt x="78" y="303"/>
                  </a:cubicBezTo>
                  <a:cubicBezTo>
                    <a:pt x="233" y="148"/>
                    <a:pt x="233" y="148"/>
                    <a:pt x="233" y="148"/>
                  </a:cubicBezTo>
                  <a:cubicBezTo>
                    <a:pt x="233" y="861"/>
                    <a:pt x="233" y="861"/>
                    <a:pt x="233" y="861"/>
                  </a:cubicBezTo>
                  <a:cubicBezTo>
                    <a:pt x="233" y="885"/>
                    <a:pt x="252" y="904"/>
                    <a:pt x="276" y="904"/>
                  </a:cubicBezTo>
                  <a:cubicBezTo>
                    <a:pt x="300" y="904"/>
                    <a:pt x="319" y="885"/>
                    <a:pt x="319" y="861"/>
                  </a:cubicBezTo>
                  <a:cubicBezTo>
                    <a:pt x="319" y="148"/>
                    <a:pt x="319" y="148"/>
                    <a:pt x="319" y="148"/>
                  </a:cubicBezTo>
                  <a:cubicBezTo>
                    <a:pt x="475" y="303"/>
                    <a:pt x="475" y="303"/>
                    <a:pt x="475" y="303"/>
                  </a:cubicBezTo>
                  <a:cubicBezTo>
                    <a:pt x="491" y="320"/>
                    <a:pt x="518" y="320"/>
                    <a:pt x="535" y="303"/>
                  </a:cubicBezTo>
                  <a:close/>
                  <a:moveTo>
                    <a:pt x="535" y="303"/>
                  </a:moveTo>
                  <a:cubicBezTo>
                    <a:pt x="535" y="303"/>
                    <a:pt x="535" y="303"/>
                    <a:pt x="535" y="3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8493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Tm="2300">
        <p159:morph option="byObject"/>
      </p:transition>
    </mc:Choice>
    <mc:Fallback>
      <p:transition spd="slow" advTm="2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decel="5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背景">
            <a:extLst>
              <a:ext uri="{FF2B5EF4-FFF2-40B4-BE49-F238E27FC236}">
                <a16:creationId xmlns:a16="http://schemas.microsoft.com/office/drawing/2014/main" xmlns="" id="{A47B4C07-B18D-4120-9D80-5F295CEDAC9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5BB10882-9197-4361-9E11-E5C2FCED6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9409FBCD-FDF7-462B-AE62-B552B2E4F9D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5" name="梯形 34">
            <a:extLst>
              <a:ext uri="{FF2B5EF4-FFF2-40B4-BE49-F238E27FC236}">
                <a16:creationId xmlns:a16="http://schemas.microsoft.com/office/drawing/2014/main" xmlns="" id="{5DEEA2D8-79A7-4A27-8608-980C766B4A4D}"/>
              </a:ext>
            </a:extLst>
          </p:cNvPr>
          <p:cNvSpPr/>
          <p:nvPr/>
        </p:nvSpPr>
        <p:spPr>
          <a:xfrm rot="10800000">
            <a:off x="304800" y="-418719"/>
            <a:ext cx="11582400" cy="10251484"/>
          </a:xfrm>
          <a:prstGeom prst="trapezoid">
            <a:avLst>
              <a:gd name="adj" fmla="val 31706"/>
            </a:avLst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100000">
                <a:srgbClr val="048FEB">
                  <a:lumMod val="100000"/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xmlns="" id="{07F78BBC-DAAB-4EC3-8217-E80FF72F2679}"/>
              </a:ext>
            </a:extLst>
          </p:cNvPr>
          <p:cNvSpPr/>
          <p:nvPr/>
        </p:nvSpPr>
        <p:spPr>
          <a:xfrm>
            <a:off x="550863" y="1968347"/>
            <a:ext cx="2999161" cy="3792071"/>
          </a:xfrm>
          <a:prstGeom prst="roundRect">
            <a:avLst>
              <a:gd name="adj" fmla="val 3388"/>
            </a:avLst>
          </a:prstGeom>
          <a:noFill/>
          <a:ln w="63500">
            <a:solidFill>
              <a:srgbClr val="048FEB"/>
            </a:solidFill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125">
            <a:extLst>
              <a:ext uri="{FF2B5EF4-FFF2-40B4-BE49-F238E27FC236}">
                <a16:creationId xmlns:a16="http://schemas.microsoft.com/office/drawing/2014/main" xmlns="" id="{8E1CBD8F-0268-4497-BAF4-4B58A7615224}"/>
              </a:ext>
            </a:extLst>
          </p:cNvPr>
          <p:cNvSpPr>
            <a:spLocks noEditPoints="1"/>
          </p:cNvSpPr>
          <p:nvPr/>
        </p:nvSpPr>
        <p:spPr bwMode="auto">
          <a:xfrm>
            <a:off x="1565119" y="2345774"/>
            <a:ext cx="970648" cy="874457"/>
          </a:xfrm>
          <a:custGeom>
            <a:avLst/>
            <a:gdLst>
              <a:gd name="T0" fmla="*/ 1351 w 1541"/>
              <a:gd name="T1" fmla="*/ 0 h 1384"/>
              <a:gd name="T2" fmla="*/ 190 w 1541"/>
              <a:gd name="T3" fmla="*/ 0 h 1384"/>
              <a:gd name="T4" fmla="*/ 0 w 1541"/>
              <a:gd name="T5" fmla="*/ 190 h 1384"/>
              <a:gd name="T6" fmla="*/ 0 w 1541"/>
              <a:gd name="T7" fmla="*/ 926 h 1384"/>
              <a:gd name="T8" fmla="*/ 190 w 1541"/>
              <a:gd name="T9" fmla="*/ 1116 h 1384"/>
              <a:gd name="T10" fmla="*/ 727 w 1541"/>
              <a:gd name="T11" fmla="*/ 1116 h 1384"/>
              <a:gd name="T12" fmla="*/ 727 w 1541"/>
              <a:gd name="T13" fmla="*/ 1298 h 1384"/>
              <a:gd name="T14" fmla="*/ 460 w 1541"/>
              <a:gd name="T15" fmla="*/ 1298 h 1384"/>
              <a:gd name="T16" fmla="*/ 416 w 1541"/>
              <a:gd name="T17" fmla="*/ 1341 h 1384"/>
              <a:gd name="T18" fmla="*/ 460 w 1541"/>
              <a:gd name="T19" fmla="*/ 1384 h 1384"/>
              <a:gd name="T20" fmla="*/ 1082 w 1541"/>
              <a:gd name="T21" fmla="*/ 1384 h 1384"/>
              <a:gd name="T22" fmla="*/ 1125 w 1541"/>
              <a:gd name="T23" fmla="*/ 1341 h 1384"/>
              <a:gd name="T24" fmla="*/ 1082 w 1541"/>
              <a:gd name="T25" fmla="*/ 1298 h 1384"/>
              <a:gd name="T26" fmla="*/ 814 w 1541"/>
              <a:gd name="T27" fmla="*/ 1298 h 1384"/>
              <a:gd name="T28" fmla="*/ 814 w 1541"/>
              <a:gd name="T29" fmla="*/ 1116 h 1384"/>
              <a:gd name="T30" fmla="*/ 1351 w 1541"/>
              <a:gd name="T31" fmla="*/ 1116 h 1384"/>
              <a:gd name="T32" fmla="*/ 1541 w 1541"/>
              <a:gd name="T33" fmla="*/ 926 h 1384"/>
              <a:gd name="T34" fmla="*/ 1541 w 1541"/>
              <a:gd name="T35" fmla="*/ 190 h 1384"/>
              <a:gd name="T36" fmla="*/ 1351 w 1541"/>
              <a:gd name="T37" fmla="*/ 0 h 1384"/>
              <a:gd name="T38" fmla="*/ 190 w 1541"/>
              <a:gd name="T39" fmla="*/ 86 h 1384"/>
              <a:gd name="T40" fmla="*/ 1351 w 1541"/>
              <a:gd name="T41" fmla="*/ 86 h 1384"/>
              <a:gd name="T42" fmla="*/ 1455 w 1541"/>
              <a:gd name="T43" fmla="*/ 190 h 1384"/>
              <a:gd name="T44" fmla="*/ 1455 w 1541"/>
              <a:gd name="T45" fmla="*/ 805 h 1384"/>
              <a:gd name="T46" fmla="*/ 86 w 1541"/>
              <a:gd name="T47" fmla="*/ 805 h 1384"/>
              <a:gd name="T48" fmla="*/ 86 w 1541"/>
              <a:gd name="T49" fmla="*/ 190 h 1384"/>
              <a:gd name="T50" fmla="*/ 190 w 1541"/>
              <a:gd name="T51" fmla="*/ 86 h 1384"/>
              <a:gd name="T52" fmla="*/ 1351 w 1541"/>
              <a:gd name="T53" fmla="*/ 1030 h 1384"/>
              <a:gd name="T54" fmla="*/ 190 w 1541"/>
              <a:gd name="T55" fmla="*/ 1030 h 1384"/>
              <a:gd name="T56" fmla="*/ 86 w 1541"/>
              <a:gd name="T57" fmla="*/ 926 h 1384"/>
              <a:gd name="T58" fmla="*/ 86 w 1541"/>
              <a:gd name="T59" fmla="*/ 892 h 1384"/>
              <a:gd name="T60" fmla="*/ 1455 w 1541"/>
              <a:gd name="T61" fmla="*/ 892 h 1384"/>
              <a:gd name="T62" fmla="*/ 1455 w 1541"/>
              <a:gd name="T63" fmla="*/ 926 h 1384"/>
              <a:gd name="T64" fmla="*/ 1351 w 1541"/>
              <a:gd name="T65" fmla="*/ 1030 h 1384"/>
              <a:gd name="T66" fmla="*/ 1351 w 1541"/>
              <a:gd name="T67" fmla="*/ 1030 h 1384"/>
              <a:gd name="T68" fmla="*/ 1351 w 1541"/>
              <a:gd name="T69" fmla="*/ 1030 h 1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41" h="1384">
                <a:moveTo>
                  <a:pt x="1351" y="0"/>
                </a:moveTo>
                <a:cubicBezTo>
                  <a:pt x="190" y="0"/>
                  <a:pt x="190" y="0"/>
                  <a:pt x="190" y="0"/>
                </a:cubicBezTo>
                <a:cubicBezTo>
                  <a:pt x="85" y="0"/>
                  <a:pt x="0" y="85"/>
                  <a:pt x="0" y="190"/>
                </a:cubicBezTo>
                <a:cubicBezTo>
                  <a:pt x="0" y="926"/>
                  <a:pt x="0" y="926"/>
                  <a:pt x="0" y="926"/>
                </a:cubicBezTo>
                <a:cubicBezTo>
                  <a:pt x="0" y="1031"/>
                  <a:pt x="85" y="1116"/>
                  <a:pt x="190" y="1116"/>
                </a:cubicBezTo>
                <a:cubicBezTo>
                  <a:pt x="727" y="1116"/>
                  <a:pt x="727" y="1116"/>
                  <a:pt x="727" y="1116"/>
                </a:cubicBezTo>
                <a:cubicBezTo>
                  <a:pt x="727" y="1298"/>
                  <a:pt x="727" y="1298"/>
                  <a:pt x="727" y="1298"/>
                </a:cubicBezTo>
                <a:cubicBezTo>
                  <a:pt x="460" y="1298"/>
                  <a:pt x="460" y="1298"/>
                  <a:pt x="460" y="1298"/>
                </a:cubicBezTo>
                <a:cubicBezTo>
                  <a:pt x="436" y="1298"/>
                  <a:pt x="416" y="1317"/>
                  <a:pt x="416" y="1341"/>
                </a:cubicBezTo>
                <a:cubicBezTo>
                  <a:pt x="416" y="1365"/>
                  <a:pt x="436" y="1384"/>
                  <a:pt x="460" y="1384"/>
                </a:cubicBezTo>
                <a:cubicBezTo>
                  <a:pt x="1082" y="1384"/>
                  <a:pt x="1082" y="1384"/>
                  <a:pt x="1082" y="1384"/>
                </a:cubicBezTo>
                <a:cubicBezTo>
                  <a:pt x="1106" y="1384"/>
                  <a:pt x="1125" y="1365"/>
                  <a:pt x="1125" y="1341"/>
                </a:cubicBezTo>
                <a:cubicBezTo>
                  <a:pt x="1125" y="1317"/>
                  <a:pt x="1106" y="1298"/>
                  <a:pt x="1082" y="1298"/>
                </a:cubicBezTo>
                <a:cubicBezTo>
                  <a:pt x="814" y="1298"/>
                  <a:pt x="814" y="1298"/>
                  <a:pt x="814" y="1298"/>
                </a:cubicBezTo>
                <a:cubicBezTo>
                  <a:pt x="814" y="1116"/>
                  <a:pt x="814" y="1116"/>
                  <a:pt x="814" y="1116"/>
                </a:cubicBezTo>
                <a:cubicBezTo>
                  <a:pt x="1351" y="1116"/>
                  <a:pt x="1351" y="1116"/>
                  <a:pt x="1351" y="1116"/>
                </a:cubicBezTo>
                <a:cubicBezTo>
                  <a:pt x="1456" y="1116"/>
                  <a:pt x="1541" y="1031"/>
                  <a:pt x="1541" y="926"/>
                </a:cubicBezTo>
                <a:cubicBezTo>
                  <a:pt x="1541" y="190"/>
                  <a:pt x="1541" y="190"/>
                  <a:pt x="1541" y="190"/>
                </a:cubicBezTo>
                <a:cubicBezTo>
                  <a:pt x="1541" y="85"/>
                  <a:pt x="1456" y="0"/>
                  <a:pt x="1351" y="0"/>
                </a:cubicBezTo>
                <a:close/>
                <a:moveTo>
                  <a:pt x="190" y="86"/>
                </a:moveTo>
                <a:cubicBezTo>
                  <a:pt x="1351" y="86"/>
                  <a:pt x="1351" y="86"/>
                  <a:pt x="1351" y="86"/>
                </a:cubicBezTo>
                <a:cubicBezTo>
                  <a:pt x="1408" y="86"/>
                  <a:pt x="1455" y="133"/>
                  <a:pt x="1455" y="190"/>
                </a:cubicBezTo>
                <a:cubicBezTo>
                  <a:pt x="1455" y="805"/>
                  <a:pt x="1455" y="805"/>
                  <a:pt x="1455" y="805"/>
                </a:cubicBezTo>
                <a:cubicBezTo>
                  <a:pt x="86" y="805"/>
                  <a:pt x="86" y="805"/>
                  <a:pt x="86" y="805"/>
                </a:cubicBezTo>
                <a:cubicBezTo>
                  <a:pt x="86" y="190"/>
                  <a:pt x="86" y="190"/>
                  <a:pt x="86" y="190"/>
                </a:cubicBezTo>
                <a:cubicBezTo>
                  <a:pt x="86" y="133"/>
                  <a:pt x="133" y="86"/>
                  <a:pt x="190" y="86"/>
                </a:cubicBezTo>
                <a:close/>
                <a:moveTo>
                  <a:pt x="1351" y="1030"/>
                </a:moveTo>
                <a:cubicBezTo>
                  <a:pt x="190" y="1030"/>
                  <a:pt x="190" y="1030"/>
                  <a:pt x="190" y="1030"/>
                </a:cubicBezTo>
                <a:cubicBezTo>
                  <a:pt x="133" y="1030"/>
                  <a:pt x="86" y="984"/>
                  <a:pt x="86" y="926"/>
                </a:cubicBezTo>
                <a:cubicBezTo>
                  <a:pt x="86" y="892"/>
                  <a:pt x="86" y="892"/>
                  <a:pt x="86" y="892"/>
                </a:cubicBezTo>
                <a:cubicBezTo>
                  <a:pt x="1455" y="892"/>
                  <a:pt x="1455" y="892"/>
                  <a:pt x="1455" y="892"/>
                </a:cubicBezTo>
                <a:cubicBezTo>
                  <a:pt x="1455" y="926"/>
                  <a:pt x="1455" y="926"/>
                  <a:pt x="1455" y="926"/>
                </a:cubicBezTo>
                <a:cubicBezTo>
                  <a:pt x="1455" y="983"/>
                  <a:pt x="1408" y="1030"/>
                  <a:pt x="1351" y="1030"/>
                </a:cubicBezTo>
                <a:close/>
                <a:moveTo>
                  <a:pt x="1351" y="1030"/>
                </a:moveTo>
                <a:cubicBezTo>
                  <a:pt x="1351" y="1030"/>
                  <a:pt x="1351" y="1030"/>
                  <a:pt x="1351" y="1030"/>
                </a:cubicBezTo>
              </a:path>
            </a:pathLst>
          </a:custGeom>
          <a:solidFill>
            <a:srgbClr val="008AE2"/>
          </a:solidFill>
          <a:ln>
            <a:noFill/>
          </a:ln>
          <a:effectLst>
            <a:outerShdw blurRad="127000" sx="102000" sy="102000" algn="ctr" rotWithShape="0">
              <a:srgbClr val="008AE2">
                <a:alpha val="4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6" name="Group 182">
            <a:extLst>
              <a:ext uri="{FF2B5EF4-FFF2-40B4-BE49-F238E27FC236}">
                <a16:creationId xmlns:a16="http://schemas.microsoft.com/office/drawing/2014/main" xmlns="" id="{385ED33E-A8FF-4B0F-A9B6-A4B7BAA64E7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72958" y="2345774"/>
            <a:ext cx="846083" cy="874457"/>
            <a:chOff x="773" y="2962"/>
            <a:chExt cx="328" cy="339"/>
          </a:xfrm>
          <a:solidFill>
            <a:srgbClr val="008AE2"/>
          </a:solidFill>
          <a:effectLst>
            <a:outerShdw blurRad="127000" sx="102000" sy="102000" algn="ctr" rotWithShape="0">
              <a:srgbClr val="008AE2">
                <a:alpha val="40000"/>
              </a:srgbClr>
            </a:outerShdw>
          </a:effectLst>
        </p:grpSpPr>
        <p:sp>
          <p:nvSpPr>
            <p:cNvPr id="17" name="Freeform 183">
              <a:extLst>
                <a:ext uri="{FF2B5EF4-FFF2-40B4-BE49-F238E27FC236}">
                  <a16:creationId xmlns:a16="http://schemas.microsoft.com/office/drawing/2014/main" xmlns="" id="{C80856E0-2330-4680-9422-1D64E406F7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" y="2962"/>
              <a:ext cx="279" cy="211"/>
            </a:xfrm>
            <a:custGeom>
              <a:avLst/>
              <a:gdLst>
                <a:gd name="T0" fmla="*/ 333 w 1289"/>
                <a:gd name="T1" fmla="*/ 311 h 975"/>
                <a:gd name="T2" fmla="*/ 1145 w 1289"/>
                <a:gd name="T3" fmla="*/ 290 h 975"/>
                <a:gd name="T4" fmla="*/ 959 w 1289"/>
                <a:gd name="T5" fmla="*/ 297 h 975"/>
                <a:gd name="T6" fmla="*/ 917 w 1289"/>
                <a:gd name="T7" fmla="*/ 342 h 975"/>
                <a:gd name="T8" fmla="*/ 961 w 1289"/>
                <a:gd name="T9" fmla="*/ 383 h 975"/>
                <a:gd name="T10" fmla="*/ 962 w 1289"/>
                <a:gd name="T11" fmla="*/ 383 h 975"/>
                <a:gd name="T12" fmla="*/ 1248 w 1289"/>
                <a:gd name="T13" fmla="*/ 373 h 975"/>
                <a:gd name="T14" fmla="*/ 1289 w 1289"/>
                <a:gd name="T15" fmla="*/ 330 h 975"/>
                <a:gd name="T16" fmla="*/ 1289 w 1289"/>
                <a:gd name="T17" fmla="*/ 324 h 975"/>
                <a:gd name="T18" fmla="*/ 1279 w 1289"/>
                <a:gd name="T19" fmla="*/ 42 h 975"/>
                <a:gd name="T20" fmla="*/ 1234 w 1289"/>
                <a:gd name="T21" fmla="*/ 1 h 975"/>
                <a:gd name="T22" fmla="*/ 1192 w 1289"/>
                <a:gd name="T23" fmla="*/ 45 h 975"/>
                <a:gd name="T24" fmla="*/ 1199 w 1289"/>
                <a:gd name="T25" fmla="*/ 222 h 975"/>
                <a:gd name="T26" fmla="*/ 787 w 1289"/>
                <a:gd name="T27" fmla="*/ 65 h 975"/>
                <a:gd name="T28" fmla="*/ 275 w 1289"/>
                <a:gd name="T29" fmla="*/ 247 h 975"/>
                <a:gd name="T30" fmla="*/ 61 w 1289"/>
                <a:gd name="T31" fmla="*/ 942 h 975"/>
                <a:gd name="T32" fmla="*/ 103 w 1289"/>
                <a:gd name="T33" fmla="*/ 975 h 975"/>
                <a:gd name="T34" fmla="*/ 113 w 1289"/>
                <a:gd name="T35" fmla="*/ 974 h 975"/>
                <a:gd name="T36" fmla="*/ 145 w 1289"/>
                <a:gd name="T37" fmla="*/ 922 h 975"/>
                <a:gd name="T38" fmla="*/ 333 w 1289"/>
                <a:gd name="T39" fmla="*/ 311 h 975"/>
                <a:gd name="T40" fmla="*/ 333 w 1289"/>
                <a:gd name="T41" fmla="*/ 311 h 975"/>
                <a:gd name="T42" fmla="*/ 333 w 1289"/>
                <a:gd name="T43" fmla="*/ 311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9" h="975">
                  <a:moveTo>
                    <a:pt x="333" y="311"/>
                  </a:moveTo>
                  <a:cubicBezTo>
                    <a:pt x="564" y="102"/>
                    <a:pt x="910" y="99"/>
                    <a:pt x="1145" y="290"/>
                  </a:cubicBezTo>
                  <a:cubicBezTo>
                    <a:pt x="959" y="297"/>
                    <a:pt x="959" y="297"/>
                    <a:pt x="959" y="297"/>
                  </a:cubicBezTo>
                  <a:cubicBezTo>
                    <a:pt x="935" y="298"/>
                    <a:pt x="916" y="318"/>
                    <a:pt x="917" y="342"/>
                  </a:cubicBezTo>
                  <a:cubicBezTo>
                    <a:pt x="918" y="365"/>
                    <a:pt x="938" y="383"/>
                    <a:pt x="961" y="383"/>
                  </a:cubicBezTo>
                  <a:cubicBezTo>
                    <a:pt x="962" y="383"/>
                    <a:pt x="962" y="383"/>
                    <a:pt x="962" y="383"/>
                  </a:cubicBezTo>
                  <a:cubicBezTo>
                    <a:pt x="1248" y="373"/>
                    <a:pt x="1248" y="373"/>
                    <a:pt x="1248" y="373"/>
                  </a:cubicBezTo>
                  <a:cubicBezTo>
                    <a:pt x="1271" y="372"/>
                    <a:pt x="1289" y="353"/>
                    <a:pt x="1289" y="330"/>
                  </a:cubicBezTo>
                  <a:cubicBezTo>
                    <a:pt x="1289" y="324"/>
                    <a:pt x="1289" y="324"/>
                    <a:pt x="1289" y="324"/>
                  </a:cubicBezTo>
                  <a:cubicBezTo>
                    <a:pt x="1279" y="42"/>
                    <a:pt x="1279" y="42"/>
                    <a:pt x="1279" y="42"/>
                  </a:cubicBezTo>
                  <a:cubicBezTo>
                    <a:pt x="1278" y="18"/>
                    <a:pt x="1258" y="0"/>
                    <a:pt x="1234" y="1"/>
                  </a:cubicBezTo>
                  <a:cubicBezTo>
                    <a:pt x="1210" y="2"/>
                    <a:pt x="1191" y="21"/>
                    <a:pt x="1192" y="45"/>
                  </a:cubicBezTo>
                  <a:cubicBezTo>
                    <a:pt x="1199" y="222"/>
                    <a:pt x="1199" y="222"/>
                    <a:pt x="1199" y="222"/>
                  </a:cubicBezTo>
                  <a:cubicBezTo>
                    <a:pt x="1083" y="127"/>
                    <a:pt x="940" y="72"/>
                    <a:pt x="787" y="65"/>
                  </a:cubicBezTo>
                  <a:cubicBezTo>
                    <a:pt x="597" y="55"/>
                    <a:pt x="415" y="120"/>
                    <a:pt x="275" y="247"/>
                  </a:cubicBezTo>
                  <a:cubicBezTo>
                    <a:pt x="82" y="422"/>
                    <a:pt x="0" y="689"/>
                    <a:pt x="61" y="942"/>
                  </a:cubicBezTo>
                  <a:cubicBezTo>
                    <a:pt x="66" y="962"/>
                    <a:pt x="83" y="975"/>
                    <a:pt x="103" y="975"/>
                  </a:cubicBezTo>
                  <a:cubicBezTo>
                    <a:pt x="107" y="975"/>
                    <a:pt x="110" y="975"/>
                    <a:pt x="113" y="974"/>
                  </a:cubicBezTo>
                  <a:cubicBezTo>
                    <a:pt x="136" y="968"/>
                    <a:pt x="151" y="945"/>
                    <a:pt x="145" y="922"/>
                  </a:cubicBezTo>
                  <a:cubicBezTo>
                    <a:pt x="91" y="699"/>
                    <a:pt x="163" y="465"/>
                    <a:pt x="333" y="311"/>
                  </a:cubicBezTo>
                  <a:close/>
                  <a:moveTo>
                    <a:pt x="333" y="311"/>
                  </a:moveTo>
                  <a:cubicBezTo>
                    <a:pt x="333" y="311"/>
                    <a:pt x="333" y="311"/>
                    <a:pt x="333" y="3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84">
              <a:extLst>
                <a:ext uri="{FF2B5EF4-FFF2-40B4-BE49-F238E27FC236}">
                  <a16:creationId xmlns:a16="http://schemas.microsoft.com/office/drawing/2014/main" xmlns="" id="{8326EA53-B494-47BE-B5A2-EBAA92AE95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" y="3090"/>
              <a:ext cx="280" cy="211"/>
            </a:xfrm>
            <a:custGeom>
              <a:avLst/>
              <a:gdLst>
                <a:gd name="T0" fmla="*/ 1235 w 1296"/>
                <a:gd name="T1" fmla="*/ 37 h 979"/>
                <a:gd name="T2" fmla="*/ 1183 w 1296"/>
                <a:gd name="T3" fmla="*/ 6 h 979"/>
                <a:gd name="T4" fmla="*/ 1151 w 1296"/>
                <a:gd name="T5" fmla="*/ 58 h 979"/>
                <a:gd name="T6" fmla="*/ 963 w 1296"/>
                <a:gd name="T7" fmla="*/ 668 h 979"/>
                <a:gd name="T8" fmla="*/ 545 w 1296"/>
                <a:gd name="T9" fmla="*/ 829 h 979"/>
                <a:gd name="T10" fmla="*/ 146 w 1296"/>
                <a:gd name="T11" fmla="*/ 685 h 979"/>
                <a:gd name="T12" fmla="*/ 334 w 1296"/>
                <a:gd name="T13" fmla="*/ 668 h 979"/>
                <a:gd name="T14" fmla="*/ 373 w 1296"/>
                <a:gd name="T15" fmla="*/ 621 h 979"/>
                <a:gd name="T16" fmla="*/ 326 w 1296"/>
                <a:gd name="T17" fmla="*/ 582 h 979"/>
                <a:gd name="T18" fmla="*/ 41 w 1296"/>
                <a:gd name="T19" fmla="*/ 608 h 979"/>
                <a:gd name="T20" fmla="*/ 2 w 1296"/>
                <a:gd name="T21" fmla="*/ 655 h 979"/>
                <a:gd name="T22" fmla="*/ 28 w 1296"/>
                <a:gd name="T23" fmla="*/ 939 h 979"/>
                <a:gd name="T24" fmla="*/ 71 w 1296"/>
                <a:gd name="T25" fmla="*/ 979 h 979"/>
                <a:gd name="T26" fmla="*/ 75 w 1296"/>
                <a:gd name="T27" fmla="*/ 978 h 979"/>
                <a:gd name="T28" fmla="*/ 114 w 1296"/>
                <a:gd name="T29" fmla="*/ 931 h 979"/>
                <a:gd name="T30" fmla="*/ 98 w 1296"/>
                <a:gd name="T31" fmla="*/ 758 h 979"/>
                <a:gd name="T32" fmla="*/ 509 w 1296"/>
                <a:gd name="T33" fmla="*/ 915 h 979"/>
                <a:gd name="T34" fmla="*/ 545 w 1296"/>
                <a:gd name="T35" fmla="*/ 916 h 979"/>
                <a:gd name="T36" fmla="*/ 1021 w 1296"/>
                <a:gd name="T37" fmla="*/ 732 h 979"/>
                <a:gd name="T38" fmla="*/ 1235 w 1296"/>
                <a:gd name="T39" fmla="*/ 37 h 979"/>
                <a:gd name="T40" fmla="*/ 1235 w 1296"/>
                <a:gd name="T41" fmla="*/ 37 h 979"/>
                <a:gd name="T42" fmla="*/ 1235 w 1296"/>
                <a:gd name="T43" fmla="*/ 37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96" h="979">
                  <a:moveTo>
                    <a:pt x="1235" y="37"/>
                  </a:moveTo>
                  <a:cubicBezTo>
                    <a:pt x="1229" y="14"/>
                    <a:pt x="1206" y="0"/>
                    <a:pt x="1183" y="6"/>
                  </a:cubicBezTo>
                  <a:cubicBezTo>
                    <a:pt x="1160" y="11"/>
                    <a:pt x="1145" y="35"/>
                    <a:pt x="1151" y="58"/>
                  </a:cubicBezTo>
                  <a:cubicBezTo>
                    <a:pt x="1205" y="280"/>
                    <a:pt x="1133" y="514"/>
                    <a:pt x="963" y="668"/>
                  </a:cubicBezTo>
                  <a:cubicBezTo>
                    <a:pt x="844" y="776"/>
                    <a:pt x="694" y="829"/>
                    <a:pt x="545" y="829"/>
                  </a:cubicBezTo>
                  <a:cubicBezTo>
                    <a:pt x="402" y="829"/>
                    <a:pt x="260" y="781"/>
                    <a:pt x="146" y="685"/>
                  </a:cubicBezTo>
                  <a:cubicBezTo>
                    <a:pt x="334" y="668"/>
                    <a:pt x="334" y="668"/>
                    <a:pt x="334" y="668"/>
                  </a:cubicBezTo>
                  <a:cubicBezTo>
                    <a:pt x="358" y="666"/>
                    <a:pt x="375" y="645"/>
                    <a:pt x="373" y="621"/>
                  </a:cubicBezTo>
                  <a:cubicBezTo>
                    <a:pt x="371" y="597"/>
                    <a:pt x="350" y="580"/>
                    <a:pt x="326" y="582"/>
                  </a:cubicBezTo>
                  <a:cubicBezTo>
                    <a:pt x="41" y="608"/>
                    <a:pt x="41" y="608"/>
                    <a:pt x="41" y="608"/>
                  </a:cubicBezTo>
                  <a:cubicBezTo>
                    <a:pt x="18" y="610"/>
                    <a:pt x="0" y="631"/>
                    <a:pt x="2" y="655"/>
                  </a:cubicBezTo>
                  <a:cubicBezTo>
                    <a:pt x="28" y="939"/>
                    <a:pt x="28" y="939"/>
                    <a:pt x="28" y="939"/>
                  </a:cubicBezTo>
                  <a:cubicBezTo>
                    <a:pt x="30" y="962"/>
                    <a:pt x="49" y="979"/>
                    <a:pt x="71" y="979"/>
                  </a:cubicBezTo>
                  <a:cubicBezTo>
                    <a:pt x="72" y="979"/>
                    <a:pt x="73" y="979"/>
                    <a:pt x="75" y="978"/>
                  </a:cubicBezTo>
                  <a:cubicBezTo>
                    <a:pt x="98" y="976"/>
                    <a:pt x="116" y="955"/>
                    <a:pt x="114" y="931"/>
                  </a:cubicBezTo>
                  <a:cubicBezTo>
                    <a:pt x="98" y="758"/>
                    <a:pt x="98" y="758"/>
                    <a:pt x="98" y="758"/>
                  </a:cubicBezTo>
                  <a:cubicBezTo>
                    <a:pt x="215" y="852"/>
                    <a:pt x="357" y="907"/>
                    <a:pt x="509" y="915"/>
                  </a:cubicBezTo>
                  <a:cubicBezTo>
                    <a:pt x="521" y="915"/>
                    <a:pt x="533" y="916"/>
                    <a:pt x="545" y="916"/>
                  </a:cubicBezTo>
                  <a:cubicBezTo>
                    <a:pt x="721" y="916"/>
                    <a:pt x="889" y="851"/>
                    <a:pt x="1021" y="732"/>
                  </a:cubicBezTo>
                  <a:cubicBezTo>
                    <a:pt x="1214" y="557"/>
                    <a:pt x="1296" y="291"/>
                    <a:pt x="1235" y="37"/>
                  </a:cubicBezTo>
                  <a:close/>
                  <a:moveTo>
                    <a:pt x="1235" y="37"/>
                  </a:moveTo>
                  <a:cubicBezTo>
                    <a:pt x="1235" y="37"/>
                    <a:pt x="1235" y="37"/>
                    <a:pt x="1235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" name="Group 187">
            <a:extLst>
              <a:ext uri="{FF2B5EF4-FFF2-40B4-BE49-F238E27FC236}">
                <a16:creationId xmlns:a16="http://schemas.microsoft.com/office/drawing/2014/main" xmlns="" id="{DFA33B5B-7B61-4911-9787-C6C198F1C98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713355" y="2366410"/>
            <a:ext cx="856400" cy="853821"/>
            <a:chOff x="1262" y="2962"/>
            <a:chExt cx="332" cy="331"/>
          </a:xfrm>
          <a:solidFill>
            <a:srgbClr val="008AE2"/>
          </a:solidFill>
          <a:effectLst>
            <a:outerShdw blurRad="127000" sx="102000" sy="102000" algn="ctr" rotWithShape="0">
              <a:srgbClr val="008AE2">
                <a:alpha val="40000"/>
              </a:srgbClr>
            </a:outerShdw>
          </a:effectLst>
        </p:grpSpPr>
        <p:sp>
          <p:nvSpPr>
            <p:cNvPr id="20" name="Freeform 188">
              <a:extLst>
                <a:ext uri="{FF2B5EF4-FFF2-40B4-BE49-F238E27FC236}">
                  <a16:creationId xmlns:a16="http://schemas.microsoft.com/office/drawing/2014/main" xmlns="" id="{8E884469-FE5A-4337-8933-81E14A85B4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2" y="2962"/>
              <a:ext cx="332" cy="331"/>
            </a:xfrm>
            <a:custGeom>
              <a:avLst/>
              <a:gdLst>
                <a:gd name="T0" fmla="*/ 1346 w 1532"/>
                <a:gd name="T1" fmla="*/ 587 h 1532"/>
                <a:gd name="T2" fmla="*/ 1366 w 1532"/>
                <a:gd name="T3" fmla="*/ 394 h 1532"/>
                <a:gd name="T4" fmla="*/ 1260 w 1532"/>
                <a:gd name="T5" fmla="*/ 177 h 1532"/>
                <a:gd name="T6" fmla="*/ 1139 w 1532"/>
                <a:gd name="T7" fmla="*/ 167 h 1532"/>
                <a:gd name="T8" fmla="*/ 942 w 1532"/>
                <a:gd name="T9" fmla="*/ 186 h 1532"/>
                <a:gd name="T10" fmla="*/ 830 w 1532"/>
                <a:gd name="T11" fmla="*/ 0 h 1532"/>
                <a:gd name="T12" fmla="*/ 602 w 1532"/>
                <a:gd name="T13" fmla="*/ 79 h 1532"/>
                <a:gd name="T14" fmla="*/ 480 w 1532"/>
                <a:gd name="T15" fmla="*/ 232 h 1532"/>
                <a:gd name="T16" fmla="*/ 337 w 1532"/>
                <a:gd name="T17" fmla="*/ 151 h 1532"/>
                <a:gd name="T18" fmla="*/ 174 w 1532"/>
                <a:gd name="T19" fmla="*/ 274 h 1532"/>
                <a:gd name="T20" fmla="*/ 228 w 1532"/>
                <a:gd name="T21" fmla="*/ 486 h 1532"/>
                <a:gd name="T22" fmla="*/ 79 w 1532"/>
                <a:gd name="T23" fmla="*/ 609 h 1532"/>
                <a:gd name="T24" fmla="*/ 0 w 1532"/>
                <a:gd name="T25" fmla="*/ 837 h 1532"/>
                <a:gd name="T26" fmla="*/ 188 w 1532"/>
                <a:gd name="T27" fmla="*/ 949 h 1532"/>
                <a:gd name="T28" fmla="*/ 169 w 1532"/>
                <a:gd name="T29" fmla="*/ 1141 h 1532"/>
                <a:gd name="T30" fmla="*/ 274 w 1532"/>
                <a:gd name="T31" fmla="*/ 1358 h 1532"/>
                <a:gd name="T32" fmla="*/ 396 w 1532"/>
                <a:gd name="T33" fmla="*/ 1368 h 1532"/>
                <a:gd name="T34" fmla="*/ 587 w 1532"/>
                <a:gd name="T35" fmla="*/ 1346 h 1532"/>
                <a:gd name="T36" fmla="*/ 698 w 1532"/>
                <a:gd name="T37" fmla="*/ 1532 h 1532"/>
                <a:gd name="T38" fmla="*/ 927 w 1532"/>
                <a:gd name="T39" fmla="*/ 1453 h 1532"/>
                <a:gd name="T40" fmla="*/ 1049 w 1532"/>
                <a:gd name="T41" fmla="*/ 1302 h 1532"/>
                <a:gd name="T42" fmla="*/ 1193 w 1532"/>
                <a:gd name="T43" fmla="*/ 1383 h 1532"/>
                <a:gd name="T44" fmla="*/ 1355 w 1532"/>
                <a:gd name="T45" fmla="*/ 1260 h 1532"/>
                <a:gd name="T46" fmla="*/ 1302 w 1532"/>
                <a:gd name="T47" fmla="*/ 1049 h 1532"/>
                <a:gd name="T48" fmla="*/ 1453 w 1532"/>
                <a:gd name="T49" fmla="*/ 927 h 1532"/>
                <a:gd name="T50" fmla="*/ 1532 w 1532"/>
                <a:gd name="T51" fmla="*/ 699 h 1532"/>
                <a:gd name="T52" fmla="*/ 1446 w 1532"/>
                <a:gd name="T53" fmla="*/ 834 h 1532"/>
                <a:gd name="T54" fmla="*/ 1305 w 1532"/>
                <a:gd name="T55" fmla="*/ 864 h 1532"/>
                <a:gd name="T56" fmla="*/ 1214 w 1532"/>
                <a:gd name="T57" fmla="*/ 1030 h 1532"/>
                <a:gd name="T58" fmla="*/ 1295 w 1532"/>
                <a:gd name="T59" fmla="*/ 1189 h 1532"/>
                <a:gd name="T60" fmla="*/ 1199 w 1532"/>
                <a:gd name="T61" fmla="*/ 1295 h 1532"/>
                <a:gd name="T62" fmla="*/ 1188 w 1532"/>
                <a:gd name="T63" fmla="*/ 1296 h 1532"/>
                <a:gd name="T64" fmla="*/ 1030 w 1532"/>
                <a:gd name="T65" fmla="*/ 1215 h 1532"/>
                <a:gd name="T66" fmla="*/ 864 w 1532"/>
                <a:gd name="T67" fmla="*/ 1305 h 1532"/>
                <a:gd name="T68" fmla="*/ 833 w 1532"/>
                <a:gd name="T69" fmla="*/ 1446 h 1532"/>
                <a:gd name="T70" fmla="*/ 690 w 1532"/>
                <a:gd name="T71" fmla="*/ 1439 h 1532"/>
                <a:gd name="T72" fmla="*/ 636 w 1532"/>
                <a:gd name="T73" fmla="*/ 1270 h 1532"/>
                <a:gd name="T74" fmla="*/ 483 w 1532"/>
                <a:gd name="T75" fmla="*/ 1211 h 1532"/>
                <a:gd name="T76" fmla="*/ 346 w 1532"/>
                <a:gd name="T77" fmla="*/ 1299 h 1532"/>
                <a:gd name="T78" fmla="*/ 335 w 1532"/>
                <a:gd name="T79" fmla="*/ 1298 h 1532"/>
                <a:gd name="T80" fmla="*/ 239 w 1532"/>
                <a:gd name="T81" fmla="*/ 1191 h 1532"/>
                <a:gd name="T82" fmla="*/ 320 w 1532"/>
                <a:gd name="T83" fmla="*/ 1034 h 1532"/>
                <a:gd name="T84" fmla="*/ 229 w 1532"/>
                <a:gd name="T85" fmla="*/ 868 h 1532"/>
                <a:gd name="T86" fmla="*/ 86 w 1532"/>
                <a:gd name="T87" fmla="*/ 837 h 1532"/>
                <a:gd name="T88" fmla="*/ 93 w 1532"/>
                <a:gd name="T89" fmla="*/ 694 h 1532"/>
                <a:gd name="T90" fmla="*/ 262 w 1532"/>
                <a:gd name="T91" fmla="*/ 639 h 1532"/>
                <a:gd name="T92" fmla="*/ 314 w 1532"/>
                <a:gd name="T93" fmla="*/ 458 h 1532"/>
                <a:gd name="T94" fmla="*/ 236 w 1532"/>
                <a:gd name="T95" fmla="*/ 335 h 1532"/>
                <a:gd name="T96" fmla="*/ 337 w 1532"/>
                <a:gd name="T97" fmla="*/ 237 h 1532"/>
                <a:gd name="T98" fmla="*/ 452 w 1532"/>
                <a:gd name="T99" fmla="*/ 318 h 1532"/>
                <a:gd name="T100" fmla="*/ 633 w 1532"/>
                <a:gd name="T101" fmla="*/ 263 h 1532"/>
                <a:gd name="T102" fmla="*/ 688 w 1532"/>
                <a:gd name="T103" fmla="*/ 93 h 1532"/>
                <a:gd name="T104" fmla="*/ 831 w 1532"/>
                <a:gd name="T105" fmla="*/ 86 h 1532"/>
                <a:gd name="T106" fmla="*/ 862 w 1532"/>
                <a:gd name="T107" fmla="*/ 227 h 1532"/>
                <a:gd name="T108" fmla="*/ 1031 w 1532"/>
                <a:gd name="T109" fmla="*/ 318 h 1532"/>
                <a:gd name="T110" fmla="*/ 1188 w 1532"/>
                <a:gd name="T111" fmla="*/ 237 h 1532"/>
                <a:gd name="T112" fmla="*/ 1199 w 1532"/>
                <a:gd name="T113" fmla="*/ 238 h 1532"/>
                <a:gd name="T114" fmla="*/ 1296 w 1532"/>
                <a:gd name="T115" fmla="*/ 344 h 1532"/>
                <a:gd name="T116" fmla="*/ 1215 w 1532"/>
                <a:gd name="T117" fmla="*/ 502 h 1532"/>
                <a:gd name="T118" fmla="*/ 1305 w 1532"/>
                <a:gd name="T119" fmla="*/ 668 h 1532"/>
                <a:gd name="T120" fmla="*/ 1446 w 1532"/>
                <a:gd name="T121" fmla="*/ 699 h 1532"/>
                <a:gd name="T122" fmla="*/ 1446 w 1532"/>
                <a:gd name="T123" fmla="*/ 834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2" h="1532">
                  <a:moveTo>
                    <a:pt x="1453" y="605"/>
                  </a:moveTo>
                  <a:cubicBezTo>
                    <a:pt x="1346" y="587"/>
                    <a:pt x="1346" y="587"/>
                    <a:pt x="1346" y="587"/>
                  </a:cubicBezTo>
                  <a:cubicBezTo>
                    <a:pt x="1335" y="551"/>
                    <a:pt x="1320" y="516"/>
                    <a:pt x="1303" y="483"/>
                  </a:cubicBezTo>
                  <a:cubicBezTo>
                    <a:pt x="1366" y="394"/>
                    <a:pt x="1366" y="394"/>
                    <a:pt x="1366" y="394"/>
                  </a:cubicBezTo>
                  <a:cubicBezTo>
                    <a:pt x="1393" y="357"/>
                    <a:pt x="1389" y="305"/>
                    <a:pt x="1356" y="272"/>
                  </a:cubicBezTo>
                  <a:cubicBezTo>
                    <a:pt x="1260" y="177"/>
                    <a:pt x="1260" y="177"/>
                    <a:pt x="1260" y="177"/>
                  </a:cubicBezTo>
                  <a:cubicBezTo>
                    <a:pt x="1243" y="159"/>
                    <a:pt x="1219" y="149"/>
                    <a:pt x="1194" y="149"/>
                  </a:cubicBezTo>
                  <a:cubicBezTo>
                    <a:pt x="1174" y="149"/>
                    <a:pt x="1155" y="155"/>
                    <a:pt x="1139" y="167"/>
                  </a:cubicBezTo>
                  <a:cubicBezTo>
                    <a:pt x="1050" y="230"/>
                    <a:pt x="1050" y="230"/>
                    <a:pt x="1050" y="230"/>
                  </a:cubicBezTo>
                  <a:cubicBezTo>
                    <a:pt x="1015" y="212"/>
                    <a:pt x="979" y="197"/>
                    <a:pt x="942" y="186"/>
                  </a:cubicBezTo>
                  <a:cubicBezTo>
                    <a:pt x="924" y="79"/>
                    <a:pt x="924" y="79"/>
                    <a:pt x="924" y="79"/>
                  </a:cubicBezTo>
                  <a:cubicBezTo>
                    <a:pt x="916" y="34"/>
                    <a:pt x="877" y="0"/>
                    <a:pt x="830" y="0"/>
                  </a:cubicBezTo>
                  <a:cubicBezTo>
                    <a:pt x="696" y="0"/>
                    <a:pt x="696" y="0"/>
                    <a:pt x="696" y="0"/>
                  </a:cubicBezTo>
                  <a:cubicBezTo>
                    <a:pt x="649" y="0"/>
                    <a:pt x="610" y="34"/>
                    <a:pt x="602" y="79"/>
                  </a:cubicBezTo>
                  <a:cubicBezTo>
                    <a:pt x="584" y="188"/>
                    <a:pt x="584" y="188"/>
                    <a:pt x="584" y="188"/>
                  </a:cubicBezTo>
                  <a:cubicBezTo>
                    <a:pt x="548" y="199"/>
                    <a:pt x="513" y="214"/>
                    <a:pt x="480" y="232"/>
                  </a:cubicBezTo>
                  <a:cubicBezTo>
                    <a:pt x="392" y="169"/>
                    <a:pt x="392" y="169"/>
                    <a:pt x="392" y="169"/>
                  </a:cubicBezTo>
                  <a:cubicBezTo>
                    <a:pt x="376" y="157"/>
                    <a:pt x="356" y="151"/>
                    <a:pt x="337" y="151"/>
                  </a:cubicBezTo>
                  <a:cubicBezTo>
                    <a:pt x="311" y="151"/>
                    <a:pt x="287" y="161"/>
                    <a:pt x="270" y="179"/>
                  </a:cubicBezTo>
                  <a:cubicBezTo>
                    <a:pt x="174" y="274"/>
                    <a:pt x="174" y="274"/>
                    <a:pt x="174" y="274"/>
                  </a:cubicBezTo>
                  <a:cubicBezTo>
                    <a:pt x="141" y="307"/>
                    <a:pt x="137" y="358"/>
                    <a:pt x="164" y="396"/>
                  </a:cubicBezTo>
                  <a:cubicBezTo>
                    <a:pt x="228" y="486"/>
                    <a:pt x="228" y="486"/>
                    <a:pt x="228" y="486"/>
                  </a:cubicBezTo>
                  <a:cubicBezTo>
                    <a:pt x="210" y="520"/>
                    <a:pt x="196" y="555"/>
                    <a:pt x="185" y="591"/>
                  </a:cubicBezTo>
                  <a:cubicBezTo>
                    <a:pt x="79" y="609"/>
                    <a:pt x="79" y="609"/>
                    <a:pt x="79" y="609"/>
                  </a:cubicBezTo>
                  <a:cubicBezTo>
                    <a:pt x="33" y="616"/>
                    <a:pt x="0" y="656"/>
                    <a:pt x="0" y="702"/>
                  </a:cubicBezTo>
                  <a:cubicBezTo>
                    <a:pt x="0" y="837"/>
                    <a:pt x="0" y="837"/>
                    <a:pt x="0" y="837"/>
                  </a:cubicBezTo>
                  <a:cubicBezTo>
                    <a:pt x="0" y="883"/>
                    <a:pt x="33" y="923"/>
                    <a:pt x="79" y="930"/>
                  </a:cubicBezTo>
                  <a:cubicBezTo>
                    <a:pt x="188" y="949"/>
                    <a:pt x="188" y="949"/>
                    <a:pt x="188" y="949"/>
                  </a:cubicBezTo>
                  <a:cubicBezTo>
                    <a:pt x="199" y="985"/>
                    <a:pt x="214" y="1020"/>
                    <a:pt x="232" y="1053"/>
                  </a:cubicBezTo>
                  <a:cubicBezTo>
                    <a:pt x="169" y="1141"/>
                    <a:pt x="169" y="1141"/>
                    <a:pt x="169" y="1141"/>
                  </a:cubicBezTo>
                  <a:cubicBezTo>
                    <a:pt x="142" y="1178"/>
                    <a:pt x="146" y="1230"/>
                    <a:pt x="179" y="1262"/>
                  </a:cubicBezTo>
                  <a:cubicBezTo>
                    <a:pt x="274" y="1358"/>
                    <a:pt x="274" y="1358"/>
                    <a:pt x="274" y="1358"/>
                  </a:cubicBezTo>
                  <a:cubicBezTo>
                    <a:pt x="292" y="1376"/>
                    <a:pt x="316" y="1386"/>
                    <a:pt x="341" y="1386"/>
                  </a:cubicBezTo>
                  <a:cubicBezTo>
                    <a:pt x="361" y="1386"/>
                    <a:pt x="380" y="1380"/>
                    <a:pt x="396" y="1368"/>
                  </a:cubicBezTo>
                  <a:cubicBezTo>
                    <a:pt x="486" y="1304"/>
                    <a:pt x="486" y="1304"/>
                    <a:pt x="486" y="1304"/>
                  </a:cubicBezTo>
                  <a:cubicBezTo>
                    <a:pt x="518" y="1321"/>
                    <a:pt x="552" y="1335"/>
                    <a:pt x="587" y="1346"/>
                  </a:cubicBezTo>
                  <a:cubicBezTo>
                    <a:pt x="605" y="1453"/>
                    <a:pt x="605" y="1453"/>
                    <a:pt x="605" y="1453"/>
                  </a:cubicBezTo>
                  <a:cubicBezTo>
                    <a:pt x="612" y="1499"/>
                    <a:pt x="652" y="1532"/>
                    <a:pt x="698" y="1532"/>
                  </a:cubicBezTo>
                  <a:cubicBezTo>
                    <a:pt x="833" y="1532"/>
                    <a:pt x="833" y="1532"/>
                    <a:pt x="833" y="1532"/>
                  </a:cubicBezTo>
                  <a:cubicBezTo>
                    <a:pt x="880" y="1532"/>
                    <a:pt x="919" y="1499"/>
                    <a:pt x="927" y="1453"/>
                  </a:cubicBezTo>
                  <a:cubicBezTo>
                    <a:pt x="945" y="1346"/>
                    <a:pt x="945" y="1346"/>
                    <a:pt x="945" y="1346"/>
                  </a:cubicBezTo>
                  <a:cubicBezTo>
                    <a:pt x="981" y="1334"/>
                    <a:pt x="1016" y="1320"/>
                    <a:pt x="1049" y="1302"/>
                  </a:cubicBezTo>
                  <a:cubicBezTo>
                    <a:pt x="1138" y="1366"/>
                    <a:pt x="1138" y="1366"/>
                    <a:pt x="1138" y="1366"/>
                  </a:cubicBezTo>
                  <a:cubicBezTo>
                    <a:pt x="1154" y="1377"/>
                    <a:pt x="1173" y="1383"/>
                    <a:pt x="1193" y="1383"/>
                  </a:cubicBezTo>
                  <a:cubicBezTo>
                    <a:pt x="1218" y="1383"/>
                    <a:pt x="1242" y="1373"/>
                    <a:pt x="1260" y="1356"/>
                  </a:cubicBezTo>
                  <a:cubicBezTo>
                    <a:pt x="1355" y="1260"/>
                    <a:pt x="1355" y="1260"/>
                    <a:pt x="1355" y="1260"/>
                  </a:cubicBezTo>
                  <a:cubicBezTo>
                    <a:pt x="1388" y="1228"/>
                    <a:pt x="1392" y="1176"/>
                    <a:pt x="1365" y="1138"/>
                  </a:cubicBezTo>
                  <a:cubicBezTo>
                    <a:pt x="1302" y="1049"/>
                    <a:pt x="1302" y="1049"/>
                    <a:pt x="1302" y="1049"/>
                  </a:cubicBezTo>
                  <a:cubicBezTo>
                    <a:pt x="1320" y="1016"/>
                    <a:pt x="1334" y="981"/>
                    <a:pt x="1345" y="945"/>
                  </a:cubicBezTo>
                  <a:cubicBezTo>
                    <a:pt x="1453" y="927"/>
                    <a:pt x="1453" y="927"/>
                    <a:pt x="1453" y="927"/>
                  </a:cubicBezTo>
                  <a:cubicBezTo>
                    <a:pt x="1499" y="919"/>
                    <a:pt x="1532" y="880"/>
                    <a:pt x="1532" y="834"/>
                  </a:cubicBezTo>
                  <a:cubicBezTo>
                    <a:pt x="1532" y="699"/>
                    <a:pt x="1532" y="699"/>
                    <a:pt x="1532" y="699"/>
                  </a:cubicBezTo>
                  <a:cubicBezTo>
                    <a:pt x="1532" y="653"/>
                    <a:pt x="1499" y="613"/>
                    <a:pt x="1453" y="605"/>
                  </a:cubicBezTo>
                  <a:close/>
                  <a:moveTo>
                    <a:pt x="1446" y="834"/>
                  </a:moveTo>
                  <a:cubicBezTo>
                    <a:pt x="1446" y="838"/>
                    <a:pt x="1443" y="841"/>
                    <a:pt x="1439" y="842"/>
                  </a:cubicBezTo>
                  <a:cubicBezTo>
                    <a:pt x="1305" y="864"/>
                    <a:pt x="1305" y="864"/>
                    <a:pt x="1305" y="864"/>
                  </a:cubicBezTo>
                  <a:cubicBezTo>
                    <a:pt x="1288" y="867"/>
                    <a:pt x="1274" y="880"/>
                    <a:pt x="1270" y="896"/>
                  </a:cubicBezTo>
                  <a:cubicBezTo>
                    <a:pt x="1258" y="943"/>
                    <a:pt x="1239" y="988"/>
                    <a:pt x="1214" y="1030"/>
                  </a:cubicBezTo>
                  <a:cubicBezTo>
                    <a:pt x="1206" y="1045"/>
                    <a:pt x="1206" y="1063"/>
                    <a:pt x="1216" y="1077"/>
                  </a:cubicBezTo>
                  <a:cubicBezTo>
                    <a:pt x="1295" y="1189"/>
                    <a:pt x="1295" y="1189"/>
                    <a:pt x="1295" y="1189"/>
                  </a:cubicBezTo>
                  <a:cubicBezTo>
                    <a:pt x="1298" y="1192"/>
                    <a:pt x="1297" y="1197"/>
                    <a:pt x="1294" y="1199"/>
                  </a:cubicBezTo>
                  <a:cubicBezTo>
                    <a:pt x="1199" y="1295"/>
                    <a:pt x="1199" y="1295"/>
                    <a:pt x="1199" y="1295"/>
                  </a:cubicBezTo>
                  <a:cubicBezTo>
                    <a:pt x="1197" y="1297"/>
                    <a:pt x="1195" y="1297"/>
                    <a:pt x="1193" y="1297"/>
                  </a:cubicBezTo>
                  <a:cubicBezTo>
                    <a:pt x="1191" y="1297"/>
                    <a:pt x="1189" y="1297"/>
                    <a:pt x="1188" y="1296"/>
                  </a:cubicBezTo>
                  <a:cubicBezTo>
                    <a:pt x="1077" y="1217"/>
                    <a:pt x="1077" y="1217"/>
                    <a:pt x="1077" y="1217"/>
                  </a:cubicBezTo>
                  <a:cubicBezTo>
                    <a:pt x="1063" y="1207"/>
                    <a:pt x="1045" y="1206"/>
                    <a:pt x="1030" y="1215"/>
                  </a:cubicBezTo>
                  <a:cubicBezTo>
                    <a:pt x="988" y="1240"/>
                    <a:pt x="943" y="1258"/>
                    <a:pt x="896" y="1270"/>
                  </a:cubicBezTo>
                  <a:cubicBezTo>
                    <a:pt x="879" y="1275"/>
                    <a:pt x="867" y="1288"/>
                    <a:pt x="864" y="1305"/>
                  </a:cubicBezTo>
                  <a:cubicBezTo>
                    <a:pt x="842" y="1439"/>
                    <a:pt x="842" y="1439"/>
                    <a:pt x="842" y="1439"/>
                  </a:cubicBezTo>
                  <a:cubicBezTo>
                    <a:pt x="841" y="1444"/>
                    <a:pt x="837" y="1446"/>
                    <a:pt x="833" y="1446"/>
                  </a:cubicBezTo>
                  <a:cubicBezTo>
                    <a:pt x="699" y="1446"/>
                    <a:pt x="699" y="1446"/>
                    <a:pt x="699" y="1446"/>
                  </a:cubicBezTo>
                  <a:cubicBezTo>
                    <a:pt x="694" y="1446"/>
                    <a:pt x="691" y="1444"/>
                    <a:pt x="690" y="1439"/>
                  </a:cubicBezTo>
                  <a:cubicBezTo>
                    <a:pt x="668" y="1305"/>
                    <a:pt x="668" y="1305"/>
                    <a:pt x="668" y="1305"/>
                  </a:cubicBezTo>
                  <a:cubicBezTo>
                    <a:pt x="665" y="1288"/>
                    <a:pt x="652" y="1275"/>
                    <a:pt x="636" y="1270"/>
                  </a:cubicBezTo>
                  <a:cubicBezTo>
                    <a:pt x="590" y="1259"/>
                    <a:pt x="546" y="1240"/>
                    <a:pt x="505" y="1217"/>
                  </a:cubicBezTo>
                  <a:cubicBezTo>
                    <a:pt x="498" y="1213"/>
                    <a:pt x="491" y="1211"/>
                    <a:pt x="483" y="1211"/>
                  </a:cubicBezTo>
                  <a:cubicBezTo>
                    <a:pt x="475" y="1211"/>
                    <a:pt x="466" y="1213"/>
                    <a:pt x="458" y="1219"/>
                  </a:cubicBezTo>
                  <a:cubicBezTo>
                    <a:pt x="346" y="1299"/>
                    <a:pt x="346" y="1299"/>
                    <a:pt x="346" y="1299"/>
                  </a:cubicBezTo>
                  <a:cubicBezTo>
                    <a:pt x="345" y="1300"/>
                    <a:pt x="343" y="1300"/>
                    <a:pt x="341" y="1300"/>
                  </a:cubicBezTo>
                  <a:cubicBezTo>
                    <a:pt x="340" y="1300"/>
                    <a:pt x="338" y="1300"/>
                    <a:pt x="335" y="1298"/>
                  </a:cubicBezTo>
                  <a:cubicBezTo>
                    <a:pt x="240" y="1202"/>
                    <a:pt x="240" y="1202"/>
                    <a:pt x="240" y="1202"/>
                  </a:cubicBezTo>
                  <a:cubicBezTo>
                    <a:pt x="237" y="1199"/>
                    <a:pt x="237" y="1195"/>
                    <a:pt x="239" y="1191"/>
                  </a:cubicBezTo>
                  <a:cubicBezTo>
                    <a:pt x="318" y="1081"/>
                    <a:pt x="318" y="1081"/>
                    <a:pt x="318" y="1081"/>
                  </a:cubicBezTo>
                  <a:cubicBezTo>
                    <a:pt x="328" y="1067"/>
                    <a:pt x="328" y="1048"/>
                    <a:pt x="320" y="1034"/>
                  </a:cubicBezTo>
                  <a:cubicBezTo>
                    <a:pt x="295" y="992"/>
                    <a:pt x="276" y="947"/>
                    <a:pt x="263" y="900"/>
                  </a:cubicBezTo>
                  <a:cubicBezTo>
                    <a:pt x="259" y="884"/>
                    <a:pt x="245" y="871"/>
                    <a:pt x="229" y="868"/>
                  </a:cubicBezTo>
                  <a:cubicBezTo>
                    <a:pt x="93" y="845"/>
                    <a:pt x="93" y="845"/>
                    <a:pt x="93" y="845"/>
                  </a:cubicBezTo>
                  <a:cubicBezTo>
                    <a:pt x="89" y="845"/>
                    <a:pt x="86" y="841"/>
                    <a:pt x="86" y="837"/>
                  </a:cubicBezTo>
                  <a:cubicBezTo>
                    <a:pt x="86" y="702"/>
                    <a:pt x="86" y="702"/>
                    <a:pt x="86" y="702"/>
                  </a:cubicBezTo>
                  <a:cubicBezTo>
                    <a:pt x="86" y="698"/>
                    <a:pt x="89" y="694"/>
                    <a:pt x="93" y="694"/>
                  </a:cubicBezTo>
                  <a:cubicBezTo>
                    <a:pt x="227" y="671"/>
                    <a:pt x="227" y="671"/>
                    <a:pt x="227" y="671"/>
                  </a:cubicBezTo>
                  <a:cubicBezTo>
                    <a:pt x="244" y="669"/>
                    <a:pt x="258" y="656"/>
                    <a:pt x="262" y="639"/>
                  </a:cubicBezTo>
                  <a:cubicBezTo>
                    <a:pt x="274" y="592"/>
                    <a:pt x="292" y="547"/>
                    <a:pt x="316" y="505"/>
                  </a:cubicBezTo>
                  <a:cubicBezTo>
                    <a:pt x="325" y="490"/>
                    <a:pt x="324" y="472"/>
                    <a:pt x="314" y="458"/>
                  </a:cubicBezTo>
                  <a:cubicBezTo>
                    <a:pt x="235" y="346"/>
                    <a:pt x="235" y="346"/>
                    <a:pt x="235" y="346"/>
                  </a:cubicBezTo>
                  <a:cubicBezTo>
                    <a:pt x="232" y="343"/>
                    <a:pt x="233" y="338"/>
                    <a:pt x="236" y="335"/>
                  </a:cubicBezTo>
                  <a:cubicBezTo>
                    <a:pt x="331" y="240"/>
                    <a:pt x="331" y="240"/>
                    <a:pt x="331" y="240"/>
                  </a:cubicBezTo>
                  <a:cubicBezTo>
                    <a:pt x="333" y="238"/>
                    <a:pt x="335" y="237"/>
                    <a:pt x="337" y="237"/>
                  </a:cubicBezTo>
                  <a:cubicBezTo>
                    <a:pt x="339" y="237"/>
                    <a:pt x="340" y="238"/>
                    <a:pt x="342" y="239"/>
                  </a:cubicBezTo>
                  <a:cubicBezTo>
                    <a:pt x="452" y="318"/>
                    <a:pt x="452" y="318"/>
                    <a:pt x="452" y="318"/>
                  </a:cubicBezTo>
                  <a:cubicBezTo>
                    <a:pt x="466" y="328"/>
                    <a:pt x="485" y="328"/>
                    <a:pt x="500" y="320"/>
                  </a:cubicBezTo>
                  <a:cubicBezTo>
                    <a:pt x="541" y="295"/>
                    <a:pt x="586" y="276"/>
                    <a:pt x="633" y="263"/>
                  </a:cubicBezTo>
                  <a:cubicBezTo>
                    <a:pt x="650" y="259"/>
                    <a:pt x="662" y="245"/>
                    <a:pt x="665" y="229"/>
                  </a:cubicBezTo>
                  <a:cubicBezTo>
                    <a:pt x="688" y="93"/>
                    <a:pt x="688" y="93"/>
                    <a:pt x="688" y="93"/>
                  </a:cubicBezTo>
                  <a:cubicBezTo>
                    <a:pt x="689" y="89"/>
                    <a:pt x="692" y="86"/>
                    <a:pt x="696" y="86"/>
                  </a:cubicBezTo>
                  <a:cubicBezTo>
                    <a:pt x="831" y="86"/>
                    <a:pt x="831" y="86"/>
                    <a:pt x="831" y="86"/>
                  </a:cubicBezTo>
                  <a:cubicBezTo>
                    <a:pt x="835" y="86"/>
                    <a:pt x="839" y="89"/>
                    <a:pt x="839" y="93"/>
                  </a:cubicBezTo>
                  <a:cubicBezTo>
                    <a:pt x="862" y="227"/>
                    <a:pt x="862" y="227"/>
                    <a:pt x="862" y="227"/>
                  </a:cubicBezTo>
                  <a:cubicBezTo>
                    <a:pt x="865" y="244"/>
                    <a:pt x="877" y="258"/>
                    <a:pt x="894" y="262"/>
                  </a:cubicBezTo>
                  <a:cubicBezTo>
                    <a:pt x="942" y="274"/>
                    <a:pt x="988" y="293"/>
                    <a:pt x="1031" y="318"/>
                  </a:cubicBezTo>
                  <a:cubicBezTo>
                    <a:pt x="1046" y="327"/>
                    <a:pt x="1064" y="326"/>
                    <a:pt x="1078" y="316"/>
                  </a:cubicBezTo>
                  <a:cubicBezTo>
                    <a:pt x="1188" y="237"/>
                    <a:pt x="1188" y="237"/>
                    <a:pt x="1188" y="237"/>
                  </a:cubicBezTo>
                  <a:cubicBezTo>
                    <a:pt x="1190" y="236"/>
                    <a:pt x="1192" y="235"/>
                    <a:pt x="1193" y="235"/>
                  </a:cubicBezTo>
                  <a:cubicBezTo>
                    <a:pt x="1195" y="235"/>
                    <a:pt x="1197" y="236"/>
                    <a:pt x="1199" y="238"/>
                  </a:cubicBezTo>
                  <a:cubicBezTo>
                    <a:pt x="1295" y="333"/>
                    <a:pt x="1295" y="333"/>
                    <a:pt x="1295" y="333"/>
                  </a:cubicBezTo>
                  <a:cubicBezTo>
                    <a:pt x="1298" y="336"/>
                    <a:pt x="1298" y="341"/>
                    <a:pt x="1296" y="344"/>
                  </a:cubicBezTo>
                  <a:cubicBezTo>
                    <a:pt x="1217" y="455"/>
                    <a:pt x="1217" y="455"/>
                    <a:pt x="1217" y="455"/>
                  </a:cubicBezTo>
                  <a:cubicBezTo>
                    <a:pt x="1207" y="469"/>
                    <a:pt x="1206" y="487"/>
                    <a:pt x="1215" y="502"/>
                  </a:cubicBezTo>
                  <a:cubicBezTo>
                    <a:pt x="1240" y="544"/>
                    <a:pt x="1258" y="589"/>
                    <a:pt x="1270" y="636"/>
                  </a:cubicBezTo>
                  <a:cubicBezTo>
                    <a:pt x="1275" y="653"/>
                    <a:pt x="1288" y="665"/>
                    <a:pt x="1305" y="668"/>
                  </a:cubicBezTo>
                  <a:cubicBezTo>
                    <a:pt x="1439" y="691"/>
                    <a:pt x="1439" y="691"/>
                    <a:pt x="1439" y="691"/>
                  </a:cubicBezTo>
                  <a:cubicBezTo>
                    <a:pt x="1444" y="691"/>
                    <a:pt x="1446" y="695"/>
                    <a:pt x="1446" y="699"/>
                  </a:cubicBezTo>
                  <a:cubicBezTo>
                    <a:pt x="1446" y="834"/>
                    <a:pt x="1446" y="834"/>
                    <a:pt x="1446" y="834"/>
                  </a:cubicBezTo>
                  <a:close/>
                  <a:moveTo>
                    <a:pt x="1446" y="834"/>
                  </a:moveTo>
                  <a:cubicBezTo>
                    <a:pt x="1446" y="834"/>
                    <a:pt x="1446" y="834"/>
                    <a:pt x="1446" y="8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9">
              <a:extLst>
                <a:ext uri="{FF2B5EF4-FFF2-40B4-BE49-F238E27FC236}">
                  <a16:creationId xmlns:a16="http://schemas.microsoft.com/office/drawing/2014/main" xmlns="" id="{50F75B7C-B4E7-43C1-8500-16C1AF5D07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7" y="3056"/>
              <a:ext cx="143" cy="143"/>
            </a:xfrm>
            <a:custGeom>
              <a:avLst/>
              <a:gdLst>
                <a:gd name="T0" fmla="*/ 330 w 661"/>
                <a:gd name="T1" fmla="*/ 0 h 661"/>
                <a:gd name="T2" fmla="*/ 0 w 661"/>
                <a:gd name="T3" fmla="*/ 330 h 661"/>
                <a:gd name="T4" fmla="*/ 330 w 661"/>
                <a:gd name="T5" fmla="*/ 661 h 661"/>
                <a:gd name="T6" fmla="*/ 661 w 661"/>
                <a:gd name="T7" fmla="*/ 330 h 661"/>
                <a:gd name="T8" fmla="*/ 330 w 661"/>
                <a:gd name="T9" fmla="*/ 0 h 661"/>
                <a:gd name="T10" fmla="*/ 330 w 661"/>
                <a:gd name="T11" fmla="*/ 574 h 661"/>
                <a:gd name="T12" fmla="*/ 86 w 661"/>
                <a:gd name="T13" fmla="*/ 330 h 661"/>
                <a:gd name="T14" fmla="*/ 330 w 661"/>
                <a:gd name="T15" fmla="*/ 86 h 661"/>
                <a:gd name="T16" fmla="*/ 574 w 661"/>
                <a:gd name="T17" fmla="*/ 330 h 661"/>
                <a:gd name="T18" fmla="*/ 330 w 661"/>
                <a:gd name="T19" fmla="*/ 574 h 661"/>
                <a:gd name="T20" fmla="*/ 330 w 661"/>
                <a:gd name="T21" fmla="*/ 574 h 661"/>
                <a:gd name="T22" fmla="*/ 330 w 661"/>
                <a:gd name="T23" fmla="*/ 574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1" h="661">
                  <a:moveTo>
                    <a:pt x="330" y="0"/>
                  </a:moveTo>
                  <a:cubicBezTo>
                    <a:pt x="148" y="0"/>
                    <a:pt x="0" y="148"/>
                    <a:pt x="0" y="330"/>
                  </a:cubicBezTo>
                  <a:cubicBezTo>
                    <a:pt x="0" y="513"/>
                    <a:pt x="148" y="661"/>
                    <a:pt x="330" y="661"/>
                  </a:cubicBezTo>
                  <a:cubicBezTo>
                    <a:pt x="512" y="661"/>
                    <a:pt x="661" y="513"/>
                    <a:pt x="661" y="330"/>
                  </a:cubicBezTo>
                  <a:cubicBezTo>
                    <a:pt x="661" y="148"/>
                    <a:pt x="512" y="0"/>
                    <a:pt x="330" y="0"/>
                  </a:cubicBezTo>
                  <a:close/>
                  <a:moveTo>
                    <a:pt x="330" y="574"/>
                  </a:moveTo>
                  <a:cubicBezTo>
                    <a:pt x="195" y="574"/>
                    <a:pt x="86" y="465"/>
                    <a:pt x="86" y="330"/>
                  </a:cubicBezTo>
                  <a:cubicBezTo>
                    <a:pt x="86" y="195"/>
                    <a:pt x="195" y="86"/>
                    <a:pt x="330" y="86"/>
                  </a:cubicBezTo>
                  <a:cubicBezTo>
                    <a:pt x="465" y="86"/>
                    <a:pt x="574" y="195"/>
                    <a:pt x="574" y="330"/>
                  </a:cubicBezTo>
                  <a:cubicBezTo>
                    <a:pt x="574" y="465"/>
                    <a:pt x="465" y="574"/>
                    <a:pt x="330" y="574"/>
                  </a:cubicBezTo>
                  <a:close/>
                  <a:moveTo>
                    <a:pt x="330" y="574"/>
                  </a:moveTo>
                  <a:cubicBezTo>
                    <a:pt x="330" y="574"/>
                    <a:pt x="330" y="574"/>
                    <a:pt x="330" y="5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EB4E9F1A-6A39-4A6B-9C4B-886D5B71A2DC}"/>
              </a:ext>
            </a:extLst>
          </p:cNvPr>
          <p:cNvSpPr txBox="1"/>
          <p:nvPr/>
        </p:nvSpPr>
        <p:spPr>
          <a:xfrm>
            <a:off x="813304" y="3829860"/>
            <a:ext cx="2474278" cy="175432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</a:t>
            </a:r>
            <a:r>
              <a:rPr lang="en-US" altLang="zh-CN" dirty="0" err="1">
                <a:solidFill>
                  <a:schemeClr val="bg1"/>
                </a:solidFill>
                <a:effectLst/>
                <a:latin typeface="+mn-ea"/>
              </a:rPr>
              <a:t>congue</a:t>
            </a: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ffectLst/>
                <a:latin typeface="+mn-ea"/>
              </a:rPr>
              <a:t>massa</a:t>
            </a:r>
            <a:endParaRPr lang="en-US" altLang="zh-CN" dirty="0">
              <a:solidFill>
                <a:schemeClr val="bg1"/>
              </a:solidFill>
              <a:effectLst/>
              <a:latin typeface="+mn-ea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B0A155EC-9239-4A64-86F1-8F42CD799779}"/>
              </a:ext>
            </a:extLst>
          </p:cNvPr>
          <p:cNvCxnSpPr>
            <a:cxnSpLocks/>
          </p:cNvCxnSpPr>
          <p:nvPr/>
        </p:nvCxnSpPr>
        <p:spPr>
          <a:xfrm flipH="1">
            <a:off x="1186843" y="3662793"/>
            <a:ext cx="1727200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3175" cap="rnd">
            <a:solidFill>
              <a:srgbClr val="008AE2"/>
            </a:solidFill>
            <a:headEnd type="diamond"/>
            <a:tailEnd type="diamond"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xmlns="" id="{11F14EFA-2B12-4DDE-BD6C-C87A74DB5A9B}"/>
              </a:ext>
            </a:extLst>
          </p:cNvPr>
          <p:cNvSpPr/>
          <p:nvPr/>
        </p:nvSpPr>
        <p:spPr>
          <a:xfrm>
            <a:off x="4596419" y="1968347"/>
            <a:ext cx="2999161" cy="3792071"/>
          </a:xfrm>
          <a:prstGeom prst="roundRect">
            <a:avLst>
              <a:gd name="adj" fmla="val 3388"/>
            </a:avLst>
          </a:prstGeom>
          <a:noFill/>
          <a:ln w="63500">
            <a:solidFill>
              <a:srgbClr val="048FEB"/>
            </a:solidFill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xmlns="" id="{63A8B63D-0E4F-409A-974D-0BB8A46E1E44}"/>
              </a:ext>
            </a:extLst>
          </p:cNvPr>
          <p:cNvSpPr/>
          <p:nvPr/>
        </p:nvSpPr>
        <p:spPr>
          <a:xfrm>
            <a:off x="8641974" y="1968347"/>
            <a:ext cx="2999161" cy="3792071"/>
          </a:xfrm>
          <a:prstGeom prst="roundRect">
            <a:avLst>
              <a:gd name="adj" fmla="val 3388"/>
            </a:avLst>
          </a:prstGeom>
          <a:noFill/>
          <a:ln w="63500">
            <a:solidFill>
              <a:srgbClr val="048FEB"/>
            </a:solidFill>
          </a:ln>
          <a:effectLst>
            <a:outerShdw blurRad="127000" sx="101000" sy="101000" algn="ctr" rotWithShape="0">
              <a:srgbClr val="008AE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1AD7E8BD-58A8-4339-9EB9-B0C2E1DA5827}"/>
              </a:ext>
            </a:extLst>
          </p:cNvPr>
          <p:cNvSpPr txBox="1"/>
          <p:nvPr/>
        </p:nvSpPr>
        <p:spPr>
          <a:xfrm>
            <a:off x="4858861" y="3829860"/>
            <a:ext cx="2474278" cy="175432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</a:t>
            </a:r>
            <a:r>
              <a:rPr lang="en-US" altLang="zh-CN" dirty="0" err="1">
                <a:solidFill>
                  <a:schemeClr val="bg1"/>
                </a:solidFill>
                <a:effectLst/>
                <a:latin typeface="+mn-ea"/>
              </a:rPr>
              <a:t>congue</a:t>
            </a: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ffectLst/>
                <a:latin typeface="+mn-ea"/>
              </a:rPr>
              <a:t>massa</a:t>
            </a:r>
            <a:endParaRPr lang="en-US" altLang="zh-CN" dirty="0">
              <a:solidFill>
                <a:schemeClr val="bg1"/>
              </a:solidFill>
              <a:effectLst/>
              <a:latin typeface="+mn-ea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xmlns="" id="{DCB4D612-BA88-467D-866C-EB44114B0576}"/>
              </a:ext>
            </a:extLst>
          </p:cNvPr>
          <p:cNvCxnSpPr>
            <a:cxnSpLocks/>
          </p:cNvCxnSpPr>
          <p:nvPr/>
        </p:nvCxnSpPr>
        <p:spPr>
          <a:xfrm flipH="1">
            <a:off x="5232400" y="3662793"/>
            <a:ext cx="1727200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3175" cap="rnd">
            <a:solidFill>
              <a:srgbClr val="008AE2"/>
            </a:solidFill>
            <a:headEnd type="diamond"/>
            <a:tailEnd type="diamond"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9341023F-C4C6-439D-91E2-BAB7B2F22AC1}"/>
              </a:ext>
            </a:extLst>
          </p:cNvPr>
          <p:cNvSpPr txBox="1"/>
          <p:nvPr/>
        </p:nvSpPr>
        <p:spPr>
          <a:xfrm>
            <a:off x="8904418" y="3829860"/>
            <a:ext cx="2474278" cy="175432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</a:t>
            </a:r>
            <a:r>
              <a:rPr lang="en-US" altLang="zh-CN" dirty="0" err="1">
                <a:solidFill>
                  <a:schemeClr val="bg1"/>
                </a:solidFill>
                <a:effectLst/>
                <a:latin typeface="+mn-ea"/>
              </a:rPr>
              <a:t>congue</a:t>
            </a: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ffectLst/>
                <a:latin typeface="+mn-ea"/>
              </a:rPr>
              <a:t>massa</a:t>
            </a:r>
            <a:endParaRPr lang="en-US" altLang="zh-CN" dirty="0">
              <a:solidFill>
                <a:schemeClr val="bg1"/>
              </a:solidFill>
              <a:effectLst/>
              <a:latin typeface="+mn-ea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xmlns="" id="{636A6197-B620-4136-B04B-0CE8CA297F37}"/>
              </a:ext>
            </a:extLst>
          </p:cNvPr>
          <p:cNvCxnSpPr>
            <a:cxnSpLocks/>
          </p:cNvCxnSpPr>
          <p:nvPr/>
        </p:nvCxnSpPr>
        <p:spPr>
          <a:xfrm flipH="1">
            <a:off x="9277957" y="3662793"/>
            <a:ext cx="1727200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3175" cap="rnd">
            <a:solidFill>
              <a:srgbClr val="008AE2"/>
            </a:solidFill>
            <a:headEnd type="diamond"/>
            <a:tailEnd type="diamond"/>
          </a:ln>
          <a:effectLst>
            <a:outerShdw blurRad="127000" dist="38100" dir="5400000" algn="t" rotWithShape="0">
              <a:srgbClr val="008AE2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0A4CC703-E466-4EC0-A1C4-7957688A4D0C}"/>
              </a:ext>
            </a:extLst>
          </p:cNvPr>
          <p:cNvSpPr txBox="1"/>
          <p:nvPr/>
        </p:nvSpPr>
        <p:spPr>
          <a:xfrm>
            <a:off x="3278261" y="457200"/>
            <a:ext cx="5626157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en-US" altLang="zh-CN" sz="4000" b="1" dirty="0">
                <a:gradFill>
                  <a:gsLst>
                    <a:gs pos="21000">
                      <a:srgbClr val="048FEB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+mj-ea"/>
                <a:ea typeface="+mj-ea"/>
              </a:rPr>
              <a:t>POWER YOUR POINT</a:t>
            </a:r>
            <a:endParaRPr lang="zh-CN" altLang="en-US" sz="4000" b="1" dirty="0">
              <a:gradFill>
                <a:gsLst>
                  <a:gs pos="21000">
                    <a:srgbClr val="048FEB"/>
                  </a:gs>
                  <a:gs pos="100000">
                    <a:schemeClr val="bg1"/>
                  </a:gs>
                </a:gsLst>
                <a:lin ang="5400000" scaled="0"/>
              </a:gradFill>
              <a:effectLst/>
              <a:latin typeface="+mj-ea"/>
              <a:ea typeface="+mj-ea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xmlns="" id="{B915EC0D-9C85-4733-9466-DFDC259F5D7B}"/>
              </a:ext>
            </a:extLst>
          </p:cNvPr>
          <p:cNvCxnSpPr>
            <a:cxnSpLocks/>
          </p:cNvCxnSpPr>
          <p:nvPr/>
        </p:nvCxnSpPr>
        <p:spPr>
          <a:xfrm>
            <a:off x="813303" y="785909"/>
            <a:ext cx="2130044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0" cap="rnd">
            <a:gradFill>
              <a:gsLst>
                <a:gs pos="0">
                  <a:srgbClr val="048FEB"/>
                </a:gs>
                <a:gs pos="100000">
                  <a:srgbClr val="048FEB">
                    <a:alpha val="0"/>
                  </a:srgbClr>
                </a:gs>
              </a:gsLst>
              <a:lin ang="10800000" scaled="0"/>
            </a:gradFill>
          </a:ln>
          <a:effectLst>
            <a:outerShdw blurRad="254000" dist="63500" dir="5400000" algn="t" rotWithShape="0">
              <a:srgbClr val="048FEB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xmlns="" id="{B1EF7FF8-C906-46EC-9FFE-9EC9EFC4C68E}"/>
              </a:ext>
            </a:extLst>
          </p:cNvPr>
          <p:cNvCxnSpPr>
            <a:cxnSpLocks/>
          </p:cNvCxnSpPr>
          <p:nvPr/>
        </p:nvCxnSpPr>
        <p:spPr>
          <a:xfrm>
            <a:off x="9248653" y="785909"/>
            <a:ext cx="2130044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0" cap="rnd">
            <a:gradFill>
              <a:gsLst>
                <a:gs pos="0">
                  <a:srgbClr val="048FEB"/>
                </a:gs>
                <a:gs pos="100000">
                  <a:srgbClr val="048FEB">
                    <a:alpha val="0"/>
                  </a:srgbClr>
                </a:gs>
              </a:gsLst>
              <a:lin ang="0" scaled="0"/>
            </a:gradFill>
          </a:ln>
          <a:effectLst>
            <a:outerShdw blurRad="254000" dist="63500" dir="5400000" algn="t" rotWithShape="0">
              <a:srgbClr val="048FEB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637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Tm="4000">
        <p159:morph option="byObject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22" grpId="0"/>
      <p:bldP spid="27" grpId="0" animBg="1"/>
      <p:bldP spid="28" grpId="0" animBg="1"/>
      <p:bldP spid="29" grpId="0"/>
      <p:bldP spid="31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背景">
            <a:extLst>
              <a:ext uri="{FF2B5EF4-FFF2-40B4-BE49-F238E27FC236}">
                <a16:creationId xmlns:a16="http://schemas.microsoft.com/office/drawing/2014/main" xmlns="" id="{82157AE2-AE01-4756-B660-80C7408F6E0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xmlns="" id="{4E1AC3D9-B6DD-4287-8C6E-F32C517D8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46206555-19EB-425C-914A-46CDD686B3C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" name="梯形 9">
            <a:extLst>
              <a:ext uri="{FF2B5EF4-FFF2-40B4-BE49-F238E27FC236}">
                <a16:creationId xmlns:a16="http://schemas.microsoft.com/office/drawing/2014/main" xmlns="" id="{547E86B4-2E0B-4DA9-9604-2B3A0F8B7E5B}"/>
              </a:ext>
            </a:extLst>
          </p:cNvPr>
          <p:cNvSpPr/>
          <p:nvPr/>
        </p:nvSpPr>
        <p:spPr>
          <a:xfrm rot="10800000">
            <a:off x="-674964" y="-320891"/>
            <a:ext cx="7651576" cy="9978554"/>
          </a:xfrm>
          <a:prstGeom prst="trapezoid">
            <a:avLst>
              <a:gd name="adj" fmla="val 31706"/>
            </a:avLst>
          </a:prstGeom>
          <a:gradFill>
            <a:gsLst>
              <a:gs pos="0">
                <a:srgbClr val="048FEB">
                  <a:alpha val="0"/>
                  <a:lumMod val="50000"/>
                  <a:lumOff val="50000"/>
                </a:srgbClr>
              </a:gs>
              <a:gs pos="100000">
                <a:srgbClr val="048FEB">
                  <a:lumMod val="100000"/>
                  <a:alpha val="15000"/>
                </a:srgbClr>
              </a:gs>
            </a:gsLst>
            <a:lin ang="16200000" scaled="0"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0B707091-617E-4239-889B-7878C6D97F75}"/>
              </a:ext>
            </a:extLst>
          </p:cNvPr>
          <p:cNvSpPr txBox="1"/>
          <p:nvPr/>
        </p:nvSpPr>
        <p:spPr>
          <a:xfrm>
            <a:off x="454470" y="312354"/>
            <a:ext cx="4264244" cy="523220"/>
          </a:xfrm>
          <a:prstGeom prst="rect">
            <a:avLst/>
          </a:prstGeom>
          <a:noFill/>
          <a:effectLst>
            <a:reflection endPos="35000" dir="5400000" sy="-100000" algn="bl" rotWithShape="0"/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reflection blurRad="127000" stA="18000" endPos="29000" dist="29997" dir="5400000" sy="-100000" algn="bl" rotWithShape="0"/>
                </a:effectLst>
                <a:latin typeface="+mj-ea"/>
                <a:ea typeface="+mj-ea"/>
              </a:rPr>
              <a:t>ADD YOUR TEXT HERE</a:t>
            </a:r>
            <a:endParaRPr lang="zh-CN" altLang="en-US" sz="2800" b="1" dirty="0">
              <a:solidFill>
                <a:schemeClr val="bg1"/>
              </a:solidFill>
              <a:effectLst>
                <a:reflection blurRad="127000" stA="18000" endPos="29000" dist="29997" dir="5400000" sy="-100000" algn="bl" rotWithShape="0"/>
              </a:effectLst>
              <a:latin typeface="+mj-ea"/>
              <a:ea typeface="+mj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3B3DFBA8-03CC-417D-9805-947AE128FAB2}"/>
              </a:ext>
            </a:extLst>
          </p:cNvPr>
          <p:cNvCxnSpPr>
            <a:cxnSpLocks/>
          </p:cNvCxnSpPr>
          <p:nvPr/>
        </p:nvCxnSpPr>
        <p:spPr>
          <a:xfrm flipH="1">
            <a:off x="-204034" y="930282"/>
            <a:ext cx="5042734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0" cap="rnd">
            <a:gradFill>
              <a:gsLst>
                <a:gs pos="0">
                  <a:srgbClr val="048FEB"/>
                </a:gs>
                <a:gs pos="100000">
                  <a:srgbClr val="048FEB">
                    <a:alpha val="0"/>
                  </a:srgbClr>
                </a:gs>
              </a:gsLst>
              <a:lin ang="0" scaled="0"/>
            </a:gradFill>
          </a:ln>
          <a:effectLst>
            <a:outerShdw blurRad="254000" dist="63500" dir="5400000" algn="t" rotWithShape="0">
              <a:srgbClr val="048FEB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5D4D6DE1-35A0-468F-8A8C-5F928CF4B225}"/>
              </a:ext>
            </a:extLst>
          </p:cNvPr>
          <p:cNvGrpSpPr/>
          <p:nvPr/>
        </p:nvGrpSpPr>
        <p:grpSpPr>
          <a:xfrm>
            <a:off x="1121758" y="1486556"/>
            <a:ext cx="2187953" cy="4625753"/>
            <a:chOff x="1121758" y="1486556"/>
            <a:chExt cx="2187953" cy="462575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xmlns="" id="{561BB8BB-3E42-421C-AB98-88AF9129C6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77" t="2266" r="9243"/>
            <a:stretch/>
          </p:blipFill>
          <p:spPr>
            <a:xfrm>
              <a:off x="1295400" y="1663547"/>
              <a:ext cx="1855424" cy="4032403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xmlns="" id="{12DDBEE8-CEEF-45AC-83CD-746CA04C2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758" y="1486556"/>
              <a:ext cx="2187953" cy="4625753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C8B35ED5-7478-40AC-9F05-1E2013731A9D}"/>
              </a:ext>
            </a:extLst>
          </p:cNvPr>
          <p:cNvSpPr txBox="1"/>
          <p:nvPr/>
        </p:nvSpPr>
        <p:spPr>
          <a:xfrm>
            <a:off x="6096000" y="2581661"/>
            <a:ext cx="4426857" cy="20867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dirty="0" err="1">
                <a:solidFill>
                  <a:schemeClr val="bg1"/>
                </a:solidFill>
                <a:effectLst/>
                <a:latin typeface="+mn-ea"/>
              </a:rPr>
              <a:t>urna</a:t>
            </a:r>
            <a:r>
              <a:rPr lang="en-US" altLang="zh-CN" dirty="0">
                <a:solidFill>
                  <a:schemeClr val="bg1"/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DE18F629-D799-4BF2-A6E4-52D97B17BBB4}"/>
              </a:ext>
            </a:extLst>
          </p:cNvPr>
          <p:cNvSpPr txBox="1"/>
          <p:nvPr/>
        </p:nvSpPr>
        <p:spPr>
          <a:xfrm>
            <a:off x="6044374" y="1486556"/>
            <a:ext cx="5088894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3600" b="1" dirty="0">
                <a:gradFill>
                  <a:gsLst>
                    <a:gs pos="0">
                      <a:srgbClr val="048FEB"/>
                    </a:gs>
                    <a:gs pos="100000">
                      <a:schemeClr val="bg1"/>
                    </a:gs>
                  </a:gsLst>
                  <a:lin ang="0" scaled="0"/>
                </a:gradFill>
                <a:effectLst/>
                <a:latin typeface="+mj-ea"/>
                <a:ea typeface="+mj-ea"/>
              </a:rPr>
              <a:t>POWER YOUR POINT</a:t>
            </a:r>
            <a:endParaRPr lang="zh-CN" altLang="en-US" sz="3600" b="1" dirty="0">
              <a:gradFill>
                <a:gsLst>
                  <a:gs pos="0">
                    <a:srgbClr val="048FEB"/>
                  </a:gs>
                  <a:gs pos="100000">
                    <a:schemeClr val="bg1"/>
                  </a:gs>
                </a:gsLst>
                <a:lin ang="0" scaled="0"/>
              </a:gradFill>
              <a:effectLst/>
              <a:latin typeface="+mj-ea"/>
              <a:ea typeface="+mj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8BFE38D8-C3F6-4F92-9661-08E55714E8BC}"/>
              </a:ext>
            </a:extLst>
          </p:cNvPr>
          <p:cNvCxnSpPr>
            <a:cxnSpLocks/>
          </p:cNvCxnSpPr>
          <p:nvPr/>
        </p:nvCxnSpPr>
        <p:spPr>
          <a:xfrm flipH="1">
            <a:off x="6140768" y="2303893"/>
            <a:ext cx="4992500" cy="0"/>
          </a:xfrm>
          <a:prstGeom prst="line">
            <a:avLst/>
          </a:prstGeom>
          <a:gradFill flip="none" rotWithShape="1">
            <a:gsLst>
              <a:gs pos="61000">
                <a:srgbClr val="048FEB">
                  <a:alpha val="0"/>
                </a:srgbClr>
              </a:gs>
              <a:gs pos="100000">
                <a:srgbClr val="048FEB">
                  <a:alpha val="3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5400" cap="rnd">
            <a:solidFill>
              <a:srgbClr val="048FEB"/>
            </a:solidFill>
          </a:ln>
          <a:effectLst>
            <a:outerShdw blurRad="63500" dist="38100" dir="5400000" algn="t" rotWithShape="0">
              <a:srgbClr val="048FEB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29E6A620-F803-499F-AA88-F8622E0CDFE4}"/>
              </a:ext>
            </a:extLst>
          </p:cNvPr>
          <p:cNvGrpSpPr/>
          <p:nvPr/>
        </p:nvGrpSpPr>
        <p:grpSpPr>
          <a:xfrm>
            <a:off x="2586592" y="1368822"/>
            <a:ext cx="2744612" cy="4701605"/>
            <a:chOff x="2586592" y="1368822"/>
            <a:chExt cx="2744612" cy="4701605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xmlns="" id="{80B86793-EBA3-4182-842F-F68B57251C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59" r="25123"/>
            <a:stretch/>
          </p:blipFill>
          <p:spPr>
            <a:xfrm>
              <a:off x="3009900" y="1952625"/>
              <a:ext cx="2027368" cy="3795322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xmlns="" id="{F833E3A3-5E5A-4AAD-AF72-5EC4FE08F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6592" y="1368822"/>
              <a:ext cx="2744612" cy="470160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8421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Tm="6000">
        <p159:morph option="byObject"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渐变模板字体">
      <a:majorFont>
        <a:latin typeface="等线 Light"/>
        <a:ea typeface="微软雅黑"/>
        <a:cs typeface=""/>
      </a:majorFont>
      <a:minorFont>
        <a:latin typeface="等线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2838</TotalTime>
  <Words>1833</Words>
  <Application>Microsoft Office PowerPoint</Application>
  <PresentationFormat>宽屏</PresentationFormat>
  <Paragraphs>218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8" baseType="lpstr">
      <vt:lpstr>等线 Light</vt:lpstr>
      <vt:lpstr>微软雅黑</vt:lpstr>
      <vt:lpstr>微软雅黑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AIyaha;天奇PPT</dc:creator>
  <cp:keywords>www.51pptmoban.com</cp:keywords>
  <cp:lastModifiedBy>YANGS</cp:lastModifiedBy>
  <cp:revision>114</cp:revision>
  <dcterms:created xsi:type="dcterms:W3CDTF">2017-08-30T12:56:48Z</dcterms:created>
  <dcterms:modified xsi:type="dcterms:W3CDTF">2017-09-12T13:00:52Z</dcterms:modified>
</cp:coreProperties>
</file>